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68" r:id="rId4"/>
    <p:sldId id="276" r:id="rId5"/>
    <p:sldId id="269" r:id="rId6"/>
    <p:sldId id="270" r:id="rId7"/>
    <p:sldId id="271" r:id="rId8"/>
    <p:sldId id="279" r:id="rId9"/>
    <p:sldId id="280" r:id="rId10"/>
    <p:sldId id="281" r:id="rId11"/>
    <p:sldId id="282" r:id="rId12"/>
    <p:sldId id="283" r:id="rId13"/>
    <p:sldId id="272" r:id="rId14"/>
    <p:sldId id="273" r:id="rId15"/>
    <p:sldId id="284" r:id="rId16"/>
    <p:sldId id="285" r:id="rId17"/>
    <p:sldId id="286" r:id="rId18"/>
    <p:sldId id="287" r:id="rId19"/>
    <p:sldId id="288" r:id="rId20"/>
    <p:sldId id="274" r:id="rId21"/>
    <p:sldId id="275" r:id="rId22"/>
    <p:sldId id="277" r:id="rId23"/>
    <p:sldId id="278" r:id="rId24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56"/>
            <p14:sldId id="267"/>
          </p14:sldIdLst>
        </p14:section>
        <p14:section name="Introductions" id="{34C61D3D-3DDA-8544-919D-38908B71CF6E}">
          <p14:sldIdLst>
            <p14:sldId id="268"/>
            <p14:sldId id="276"/>
            <p14:sldId id="269"/>
          </p14:sldIdLst>
        </p14:section>
        <p14:section name="Methods" id="{DBB0F080-D76F-2449-A8A8-97428CE5CDE4}">
          <p14:sldIdLst>
            <p14:sldId id="270"/>
            <p14:sldId id="271"/>
            <p14:sldId id="279"/>
            <p14:sldId id="280"/>
            <p14:sldId id="281"/>
            <p14:sldId id="282"/>
            <p14:sldId id="283"/>
          </p14:sldIdLst>
        </p14:section>
        <p14:section name="Results" id="{D01103C6-D9B4-874A-903D-1D54C47D2E73}">
          <p14:sldIdLst>
            <p14:sldId id="272"/>
            <p14:sldId id="273"/>
            <p14:sldId id="284"/>
            <p14:sldId id="285"/>
            <p14:sldId id="286"/>
            <p14:sldId id="287"/>
            <p14:sldId id="288"/>
          </p14:sldIdLst>
        </p14:section>
        <p14:section name="Conclusions" id="{17ED8106-7472-CA40-A9D6-5927206203E6}">
          <p14:sldIdLst>
            <p14:sldId id="274"/>
            <p14:sldId id="275"/>
          </p14:sldIdLst>
        </p14:section>
        <p14:section name="Publication Link" id="{BF3C8CCC-89FB-482E-9D25-028F3511C319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7500"/>
    <a:srgbClr val="866600"/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3B3E46-1FB8-4ECC-BB0C-BD3FF4E92B9B}" v="7" dt="2022-09-18T15:31:56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8"/>
    <p:restoredTop sz="96928"/>
  </p:normalViewPr>
  <p:slideViewPr>
    <p:cSldViewPr snapToGrid="0" snapToObjects="1">
      <p:cViewPr varScale="1">
        <p:scale>
          <a:sx n="83" d="100"/>
          <a:sy n="83" d="100"/>
        </p:scale>
        <p:origin x="840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zky Amalia" userId="58327832c995219a" providerId="LiveId" clId="{B83B3E46-1FB8-4ECC-BB0C-BD3FF4E92B9B}"/>
    <pc:docChg chg="undo custSel modSld sldOrd">
      <pc:chgData name="Rizky Amalia" userId="58327832c995219a" providerId="LiveId" clId="{B83B3E46-1FB8-4ECC-BB0C-BD3FF4E92B9B}" dt="2022-09-19T02:49:15.975" v="90" actId="1076"/>
      <pc:docMkLst>
        <pc:docMk/>
      </pc:docMkLst>
      <pc:sldChg chg="delSp modSp mod">
        <pc:chgData name="Rizky Amalia" userId="58327832c995219a" providerId="LiveId" clId="{B83B3E46-1FB8-4ECC-BB0C-BD3FF4E92B9B}" dt="2022-09-18T02:01:34.093" v="22" actId="1076"/>
        <pc:sldMkLst>
          <pc:docMk/>
          <pc:sldMk cId="3046787693" sldId="273"/>
        </pc:sldMkLst>
        <pc:spChg chg="del">
          <ac:chgData name="Rizky Amalia" userId="58327832c995219a" providerId="LiveId" clId="{B83B3E46-1FB8-4ECC-BB0C-BD3FF4E92B9B}" dt="2022-09-18T02:01:29.310" v="21" actId="478"/>
          <ac:spMkLst>
            <pc:docMk/>
            <pc:sldMk cId="3046787693" sldId="273"/>
            <ac:spMk id="12" creationId="{9F115287-2E41-468B-B64D-5DAC6E965950}"/>
          </ac:spMkLst>
        </pc:spChg>
        <pc:picChg chg="mod">
          <ac:chgData name="Rizky Amalia" userId="58327832c995219a" providerId="LiveId" clId="{B83B3E46-1FB8-4ECC-BB0C-BD3FF4E92B9B}" dt="2022-09-18T02:01:34.093" v="22" actId="1076"/>
          <ac:picMkLst>
            <pc:docMk/>
            <pc:sldMk cId="3046787693" sldId="273"/>
            <ac:picMk id="13" creationId="{821A3153-407A-4B9E-9B4E-33ECA3C23697}"/>
          </ac:picMkLst>
        </pc:picChg>
      </pc:sldChg>
      <pc:sldChg chg="addSp delSp modSp mod ord">
        <pc:chgData name="Rizky Amalia" userId="58327832c995219a" providerId="LiveId" clId="{B83B3E46-1FB8-4ECC-BB0C-BD3FF4E92B9B}" dt="2022-09-19T02:44:05.729" v="86"/>
        <pc:sldMkLst>
          <pc:docMk/>
          <pc:sldMk cId="1240921836" sldId="276"/>
        </pc:sldMkLst>
        <pc:spChg chg="del">
          <ac:chgData name="Rizky Amalia" userId="58327832c995219a" providerId="LiveId" clId="{B83B3E46-1FB8-4ECC-BB0C-BD3FF4E92B9B}" dt="2022-09-18T02:09:35.644" v="46" actId="478"/>
          <ac:spMkLst>
            <pc:docMk/>
            <pc:sldMk cId="1240921836" sldId="276"/>
            <ac:spMk id="5" creationId="{67ABF447-6E17-1A45-AD94-46DCD25C1D16}"/>
          </ac:spMkLst>
        </pc:spChg>
        <pc:spChg chg="del">
          <ac:chgData name="Rizky Amalia" userId="58327832c995219a" providerId="LiveId" clId="{B83B3E46-1FB8-4ECC-BB0C-BD3FF4E92B9B}" dt="2022-09-18T02:09:38.496" v="47" actId="478"/>
          <ac:spMkLst>
            <pc:docMk/>
            <pc:sldMk cId="1240921836" sldId="276"/>
            <ac:spMk id="16" creationId="{37F42495-B3A1-4EEE-88A8-6F4AA21681B8}"/>
          </ac:spMkLst>
        </pc:spChg>
        <pc:picChg chg="add mod">
          <ac:chgData name="Rizky Amalia" userId="58327832c995219a" providerId="LiveId" clId="{B83B3E46-1FB8-4ECC-BB0C-BD3FF4E92B9B}" dt="2022-09-18T02:09:47.414" v="51" actId="1076"/>
          <ac:picMkLst>
            <pc:docMk/>
            <pc:sldMk cId="1240921836" sldId="276"/>
            <ac:picMk id="17" creationId="{2F539EB2-AE43-46F1-9DEC-2EE325CEAE44}"/>
          </ac:picMkLst>
        </pc:picChg>
      </pc:sldChg>
      <pc:sldChg chg="delSp modSp mod">
        <pc:chgData name="Rizky Amalia" userId="58327832c995219a" providerId="LiveId" clId="{B83B3E46-1FB8-4ECC-BB0C-BD3FF4E92B9B}" dt="2022-09-18T01:47:03.193" v="6" actId="1076"/>
        <pc:sldMkLst>
          <pc:docMk/>
          <pc:sldMk cId="1683135386" sldId="279"/>
        </pc:sldMkLst>
        <pc:spChg chg="del">
          <ac:chgData name="Rizky Amalia" userId="58327832c995219a" providerId="LiveId" clId="{B83B3E46-1FB8-4ECC-BB0C-BD3FF4E92B9B}" dt="2022-09-18T01:46:48.471" v="0" actId="478"/>
          <ac:spMkLst>
            <pc:docMk/>
            <pc:sldMk cId="1683135386" sldId="279"/>
            <ac:spMk id="10" creationId="{0CE686A0-D3CF-4B45-AB0E-0CEACD1B22AE}"/>
          </ac:spMkLst>
        </pc:spChg>
        <pc:picChg chg="mod">
          <ac:chgData name="Rizky Amalia" userId="58327832c995219a" providerId="LiveId" clId="{B83B3E46-1FB8-4ECC-BB0C-BD3FF4E92B9B}" dt="2022-09-18T01:47:01.599" v="5" actId="1076"/>
          <ac:picMkLst>
            <pc:docMk/>
            <pc:sldMk cId="1683135386" sldId="279"/>
            <ac:picMk id="13" creationId="{B676BCC7-4F71-4A7D-911E-EF5E4A9C9171}"/>
          </ac:picMkLst>
        </pc:picChg>
        <pc:picChg chg="mod">
          <ac:chgData name="Rizky Amalia" userId="58327832c995219a" providerId="LiveId" clId="{B83B3E46-1FB8-4ECC-BB0C-BD3FF4E92B9B}" dt="2022-09-18T01:47:03.193" v="6" actId="1076"/>
          <ac:picMkLst>
            <pc:docMk/>
            <pc:sldMk cId="1683135386" sldId="279"/>
            <ac:picMk id="14" creationId="{2EF624C9-E1E7-4C2E-8510-AB16D41BE5BD}"/>
          </ac:picMkLst>
        </pc:picChg>
      </pc:sldChg>
      <pc:sldChg chg="addSp delSp modSp mod">
        <pc:chgData name="Rizky Amalia" userId="58327832c995219a" providerId="LiveId" clId="{B83B3E46-1FB8-4ECC-BB0C-BD3FF4E92B9B}" dt="2022-09-19T02:49:15.975" v="90" actId="1076"/>
        <pc:sldMkLst>
          <pc:docMk/>
          <pc:sldMk cId="3827456558" sldId="280"/>
        </pc:sldMkLst>
        <pc:spChg chg="add del">
          <ac:chgData name="Rizky Amalia" userId="58327832c995219a" providerId="LiveId" clId="{B83B3E46-1FB8-4ECC-BB0C-BD3FF4E92B9B}" dt="2022-09-18T15:31:08.110" v="52" actId="478"/>
          <ac:spMkLst>
            <pc:docMk/>
            <pc:sldMk cId="3827456558" sldId="280"/>
            <ac:spMk id="10" creationId="{0CE686A0-D3CF-4B45-AB0E-0CEACD1B22AE}"/>
          </ac:spMkLst>
        </pc:spChg>
        <pc:picChg chg="del mod">
          <ac:chgData name="Rizky Amalia" userId="58327832c995219a" providerId="LiveId" clId="{B83B3E46-1FB8-4ECC-BB0C-BD3FF4E92B9B}" dt="2022-09-18T15:31:08.110" v="52" actId="478"/>
          <ac:picMkLst>
            <pc:docMk/>
            <pc:sldMk cId="3827456558" sldId="280"/>
            <ac:picMk id="4" creationId="{F7721861-8FB3-499F-9BEC-CCAAD851CCBD}"/>
          </ac:picMkLst>
        </pc:picChg>
        <pc:picChg chg="add mod modCrop">
          <ac:chgData name="Rizky Amalia" userId="58327832c995219a" providerId="LiveId" clId="{B83B3E46-1FB8-4ECC-BB0C-BD3FF4E92B9B}" dt="2022-09-19T02:49:15.975" v="90" actId="1076"/>
          <ac:picMkLst>
            <pc:docMk/>
            <pc:sldMk cId="3827456558" sldId="280"/>
            <ac:picMk id="7" creationId="{580E1EAB-8226-45A6-8041-F0062EA6BAAD}"/>
          </ac:picMkLst>
        </pc:picChg>
        <pc:picChg chg="del">
          <ac:chgData name="Rizky Amalia" userId="58327832c995219a" providerId="LiveId" clId="{B83B3E46-1FB8-4ECC-BB0C-BD3FF4E92B9B}" dt="2022-09-18T15:31:08.110" v="52" actId="478"/>
          <ac:picMkLst>
            <pc:docMk/>
            <pc:sldMk cId="3827456558" sldId="280"/>
            <ac:picMk id="15" creationId="{3A626A19-677F-4546-A451-6473AF76BE22}"/>
          </ac:picMkLst>
        </pc:picChg>
        <pc:picChg chg="del">
          <ac:chgData name="Rizky Amalia" userId="58327832c995219a" providerId="LiveId" clId="{B83B3E46-1FB8-4ECC-BB0C-BD3FF4E92B9B}" dt="2022-09-18T15:31:08.110" v="52" actId="478"/>
          <ac:picMkLst>
            <pc:docMk/>
            <pc:sldMk cId="3827456558" sldId="280"/>
            <ac:picMk id="16" creationId="{F49D4A99-2A24-4EDA-9F3C-63C7F4282680}"/>
          </ac:picMkLst>
        </pc:picChg>
      </pc:sldChg>
      <pc:sldChg chg="delSp modSp mod">
        <pc:chgData name="Rizky Amalia" userId="58327832c995219a" providerId="LiveId" clId="{B83B3E46-1FB8-4ECC-BB0C-BD3FF4E92B9B}" dt="2022-09-18T02:00:40.412" v="12" actId="1076"/>
        <pc:sldMkLst>
          <pc:docMk/>
          <pc:sldMk cId="593255021" sldId="281"/>
        </pc:sldMkLst>
        <pc:spChg chg="del">
          <ac:chgData name="Rizky Amalia" userId="58327832c995219a" providerId="LiveId" clId="{B83B3E46-1FB8-4ECC-BB0C-BD3FF4E92B9B}" dt="2022-09-18T02:00:36.501" v="11" actId="478"/>
          <ac:spMkLst>
            <pc:docMk/>
            <pc:sldMk cId="593255021" sldId="281"/>
            <ac:spMk id="10" creationId="{0CE686A0-D3CF-4B45-AB0E-0CEACD1B22AE}"/>
          </ac:spMkLst>
        </pc:spChg>
        <pc:picChg chg="mod">
          <ac:chgData name="Rizky Amalia" userId="58327832c995219a" providerId="LiveId" clId="{B83B3E46-1FB8-4ECC-BB0C-BD3FF4E92B9B}" dt="2022-09-18T02:00:40.412" v="12" actId="1076"/>
          <ac:picMkLst>
            <pc:docMk/>
            <pc:sldMk cId="593255021" sldId="281"/>
            <ac:picMk id="17" creationId="{8D388FD7-C77D-446B-8823-E2CA4E13CAB6}"/>
          </ac:picMkLst>
        </pc:picChg>
      </pc:sldChg>
      <pc:sldChg chg="delSp modSp mod">
        <pc:chgData name="Rizky Amalia" userId="58327832c995219a" providerId="LiveId" clId="{B83B3E46-1FB8-4ECC-BB0C-BD3FF4E92B9B}" dt="2022-09-18T02:00:56.625" v="15" actId="1076"/>
        <pc:sldMkLst>
          <pc:docMk/>
          <pc:sldMk cId="2793888973" sldId="282"/>
        </pc:sldMkLst>
        <pc:spChg chg="del">
          <ac:chgData name="Rizky Amalia" userId="58327832c995219a" providerId="LiveId" clId="{B83B3E46-1FB8-4ECC-BB0C-BD3FF4E92B9B}" dt="2022-09-18T02:00:48.493" v="13" actId="478"/>
          <ac:spMkLst>
            <pc:docMk/>
            <pc:sldMk cId="2793888973" sldId="282"/>
            <ac:spMk id="10" creationId="{0CE686A0-D3CF-4B45-AB0E-0CEACD1B22AE}"/>
          </ac:spMkLst>
        </pc:spChg>
        <pc:picChg chg="mod">
          <ac:chgData name="Rizky Amalia" userId="58327832c995219a" providerId="LiveId" clId="{B83B3E46-1FB8-4ECC-BB0C-BD3FF4E92B9B}" dt="2022-09-18T02:00:56.625" v="15" actId="1076"/>
          <ac:picMkLst>
            <pc:docMk/>
            <pc:sldMk cId="2793888973" sldId="282"/>
            <ac:picMk id="14" creationId="{8A825363-5A6F-4AFB-A9F1-9291106C4679}"/>
          </ac:picMkLst>
        </pc:picChg>
      </pc:sldChg>
      <pc:sldChg chg="delSp modSp mod">
        <pc:chgData name="Rizky Amalia" userId="58327832c995219a" providerId="LiveId" clId="{B83B3E46-1FB8-4ECC-BB0C-BD3FF4E92B9B}" dt="2022-09-18T02:01:20.190" v="20" actId="1076"/>
        <pc:sldMkLst>
          <pc:docMk/>
          <pc:sldMk cId="1356032283" sldId="283"/>
        </pc:sldMkLst>
        <pc:spChg chg="del">
          <ac:chgData name="Rizky Amalia" userId="58327832c995219a" providerId="LiveId" clId="{B83B3E46-1FB8-4ECC-BB0C-BD3FF4E92B9B}" dt="2022-09-18T02:01:04.249" v="16" actId="478"/>
          <ac:spMkLst>
            <pc:docMk/>
            <pc:sldMk cId="1356032283" sldId="283"/>
            <ac:spMk id="10" creationId="{0CE686A0-D3CF-4B45-AB0E-0CEACD1B22AE}"/>
          </ac:spMkLst>
        </pc:spChg>
        <pc:picChg chg="mod">
          <ac:chgData name="Rizky Amalia" userId="58327832c995219a" providerId="LiveId" clId="{B83B3E46-1FB8-4ECC-BB0C-BD3FF4E92B9B}" dt="2022-09-18T02:01:12.253" v="17" actId="1076"/>
          <ac:picMkLst>
            <pc:docMk/>
            <pc:sldMk cId="1356032283" sldId="283"/>
            <ac:picMk id="15" creationId="{387014A4-56D4-4C41-8A97-F3B5B32C2514}"/>
          </ac:picMkLst>
        </pc:picChg>
        <pc:picChg chg="mod">
          <ac:chgData name="Rizky Amalia" userId="58327832c995219a" providerId="LiveId" clId="{B83B3E46-1FB8-4ECC-BB0C-BD3FF4E92B9B}" dt="2022-09-18T02:01:15.710" v="18" actId="1076"/>
          <ac:picMkLst>
            <pc:docMk/>
            <pc:sldMk cId="1356032283" sldId="283"/>
            <ac:picMk id="16" creationId="{CA4A62F8-D5BC-41A1-85A2-691A8F64E4EC}"/>
          </ac:picMkLst>
        </pc:picChg>
        <pc:picChg chg="mod">
          <ac:chgData name="Rizky Amalia" userId="58327832c995219a" providerId="LiveId" clId="{B83B3E46-1FB8-4ECC-BB0C-BD3FF4E92B9B}" dt="2022-09-18T02:01:20.190" v="20" actId="1076"/>
          <ac:picMkLst>
            <pc:docMk/>
            <pc:sldMk cId="1356032283" sldId="283"/>
            <ac:picMk id="17" creationId="{BF326D2E-A253-43A0-A3AE-D16FD5951EDB}"/>
          </ac:picMkLst>
        </pc:picChg>
      </pc:sldChg>
      <pc:sldChg chg="delSp modSp mod">
        <pc:chgData name="Rizky Amalia" userId="58327832c995219a" providerId="LiveId" clId="{B83B3E46-1FB8-4ECC-BB0C-BD3FF4E92B9B}" dt="2022-09-18T02:01:43.884" v="24" actId="1076"/>
        <pc:sldMkLst>
          <pc:docMk/>
          <pc:sldMk cId="3798209349" sldId="284"/>
        </pc:sldMkLst>
        <pc:spChg chg="del">
          <ac:chgData name="Rizky Amalia" userId="58327832c995219a" providerId="LiveId" clId="{B83B3E46-1FB8-4ECC-BB0C-BD3FF4E92B9B}" dt="2022-09-18T02:01:38.941" v="23" actId="478"/>
          <ac:spMkLst>
            <pc:docMk/>
            <pc:sldMk cId="3798209349" sldId="284"/>
            <ac:spMk id="12" creationId="{9F115287-2E41-468B-B64D-5DAC6E965950}"/>
          </ac:spMkLst>
        </pc:spChg>
        <pc:picChg chg="mod">
          <ac:chgData name="Rizky Amalia" userId="58327832c995219a" providerId="LiveId" clId="{B83B3E46-1FB8-4ECC-BB0C-BD3FF4E92B9B}" dt="2022-09-18T02:01:43.884" v="24" actId="1076"/>
          <ac:picMkLst>
            <pc:docMk/>
            <pc:sldMk cId="3798209349" sldId="284"/>
            <ac:picMk id="14" creationId="{D2E44202-09D6-4640-BCAF-EF7393DA914C}"/>
          </ac:picMkLst>
        </pc:picChg>
      </pc:sldChg>
      <pc:sldChg chg="modSp mod">
        <pc:chgData name="Rizky Amalia" userId="58327832c995219a" providerId="LiveId" clId="{B83B3E46-1FB8-4ECC-BB0C-BD3FF4E92B9B}" dt="2022-09-18T02:02:01.760" v="28" actId="1076"/>
        <pc:sldMkLst>
          <pc:docMk/>
          <pc:sldMk cId="1103061639" sldId="285"/>
        </pc:sldMkLst>
        <pc:picChg chg="mod">
          <ac:chgData name="Rizky Amalia" userId="58327832c995219a" providerId="LiveId" clId="{B83B3E46-1FB8-4ECC-BB0C-BD3FF4E92B9B}" dt="2022-09-18T02:02:01.760" v="28" actId="1076"/>
          <ac:picMkLst>
            <pc:docMk/>
            <pc:sldMk cId="1103061639" sldId="285"/>
            <ac:picMk id="13" creationId="{F113703B-C7A7-41C2-8A1B-30F9AEAB8CE2}"/>
          </ac:picMkLst>
        </pc:picChg>
        <pc:picChg chg="mod">
          <ac:chgData name="Rizky Amalia" userId="58327832c995219a" providerId="LiveId" clId="{B83B3E46-1FB8-4ECC-BB0C-BD3FF4E92B9B}" dt="2022-09-18T02:01:59.702" v="27" actId="1076"/>
          <ac:picMkLst>
            <pc:docMk/>
            <pc:sldMk cId="1103061639" sldId="285"/>
            <ac:picMk id="15" creationId="{E3ED9DE6-D137-47FA-A58B-7F58832C6981}"/>
          </ac:picMkLst>
        </pc:picChg>
      </pc:sldChg>
      <pc:sldChg chg="delSp modSp mod">
        <pc:chgData name="Rizky Amalia" userId="58327832c995219a" providerId="LiveId" clId="{B83B3E46-1FB8-4ECC-BB0C-BD3FF4E92B9B}" dt="2022-09-18T02:02:33.943" v="38" actId="1076"/>
        <pc:sldMkLst>
          <pc:docMk/>
          <pc:sldMk cId="2173684891" sldId="287"/>
        </pc:sldMkLst>
        <pc:spChg chg="del">
          <ac:chgData name="Rizky Amalia" userId="58327832c995219a" providerId="LiveId" clId="{B83B3E46-1FB8-4ECC-BB0C-BD3FF4E92B9B}" dt="2022-09-18T02:02:20.056" v="33" actId="478"/>
          <ac:spMkLst>
            <pc:docMk/>
            <pc:sldMk cId="2173684891" sldId="287"/>
            <ac:spMk id="12" creationId="{9F115287-2E41-468B-B64D-5DAC6E965950}"/>
          </ac:spMkLst>
        </pc:spChg>
        <pc:spChg chg="del">
          <ac:chgData name="Rizky Amalia" userId="58327832c995219a" providerId="LiveId" clId="{B83B3E46-1FB8-4ECC-BB0C-BD3FF4E92B9B}" dt="2022-09-18T02:02:09.299" v="29" actId="478"/>
          <ac:spMkLst>
            <pc:docMk/>
            <pc:sldMk cId="2173684891" sldId="287"/>
            <ac:spMk id="17" creationId="{ED54F711-ED83-45D9-94B1-41F9A06157EF}"/>
          </ac:spMkLst>
        </pc:spChg>
        <pc:spChg chg="del">
          <ac:chgData name="Rizky Amalia" userId="58327832c995219a" providerId="LiveId" clId="{B83B3E46-1FB8-4ECC-BB0C-BD3FF4E92B9B}" dt="2022-09-18T02:02:15.136" v="32" actId="478"/>
          <ac:spMkLst>
            <pc:docMk/>
            <pc:sldMk cId="2173684891" sldId="287"/>
            <ac:spMk id="18" creationId="{0974DB60-F1A2-45B9-BAAD-BD47B4414C82}"/>
          </ac:spMkLst>
        </pc:spChg>
        <pc:picChg chg="mod">
          <ac:chgData name="Rizky Amalia" userId="58327832c995219a" providerId="LiveId" clId="{B83B3E46-1FB8-4ECC-BB0C-BD3FF4E92B9B}" dt="2022-09-18T02:02:33.943" v="38" actId="1076"/>
          <ac:picMkLst>
            <pc:docMk/>
            <pc:sldMk cId="2173684891" sldId="287"/>
            <ac:picMk id="14" creationId="{B46344C3-AF99-4A82-8DB1-F984B4394B1F}"/>
          </ac:picMkLst>
        </pc:picChg>
        <pc:picChg chg="mod">
          <ac:chgData name="Rizky Amalia" userId="58327832c995219a" providerId="LiveId" clId="{B83B3E46-1FB8-4ECC-BB0C-BD3FF4E92B9B}" dt="2022-09-18T02:02:32.482" v="37" actId="1076"/>
          <ac:picMkLst>
            <pc:docMk/>
            <pc:sldMk cId="2173684891" sldId="287"/>
            <ac:picMk id="16" creationId="{831F6B9E-CB89-435A-B806-E5E8220B048E}"/>
          </ac:picMkLst>
        </pc:picChg>
        <pc:picChg chg="mod">
          <ac:chgData name="Rizky Amalia" userId="58327832c995219a" providerId="LiveId" clId="{B83B3E46-1FB8-4ECC-BB0C-BD3FF4E92B9B}" dt="2022-09-18T02:02:12.072" v="31" actId="1076"/>
          <ac:picMkLst>
            <pc:docMk/>
            <pc:sldMk cId="2173684891" sldId="287"/>
            <ac:picMk id="3074" creationId="{7E6FB2E9-7E21-1A4B-B7D9-51B1351B358F}"/>
          </ac:picMkLst>
        </pc:picChg>
      </pc:sldChg>
      <pc:sldChg chg="addSp delSp modSp mod">
        <pc:chgData name="Rizky Amalia" userId="58327832c995219a" providerId="LiveId" clId="{B83B3E46-1FB8-4ECC-BB0C-BD3FF4E92B9B}" dt="2022-09-18T02:03:26.031" v="45" actId="1582"/>
        <pc:sldMkLst>
          <pc:docMk/>
          <pc:sldMk cId="3316848472" sldId="288"/>
        </pc:sldMkLst>
        <pc:spChg chg="add mod">
          <ac:chgData name="Rizky Amalia" userId="58327832c995219a" providerId="LiveId" clId="{B83B3E46-1FB8-4ECC-BB0C-BD3FF4E92B9B}" dt="2022-09-18T02:03:26.031" v="45" actId="1582"/>
          <ac:spMkLst>
            <pc:docMk/>
            <pc:sldMk cId="3316848472" sldId="288"/>
            <ac:spMk id="3" creationId="{B6507D46-9679-40B1-9A13-8039583742BD}"/>
          </ac:spMkLst>
        </pc:spChg>
        <pc:spChg chg="del">
          <ac:chgData name="Rizky Amalia" userId="58327832c995219a" providerId="LiveId" clId="{B83B3E46-1FB8-4ECC-BB0C-BD3FF4E92B9B}" dt="2022-09-18T02:02:41.143" v="39" actId="478"/>
          <ac:spMkLst>
            <pc:docMk/>
            <pc:sldMk cId="3316848472" sldId="288"/>
            <ac:spMk id="12" creationId="{9F115287-2E41-468B-B64D-5DAC6E965950}"/>
          </ac:spMkLst>
        </pc:spChg>
        <pc:picChg chg="mod">
          <ac:chgData name="Rizky Amalia" userId="58327832c995219a" providerId="LiveId" clId="{B83B3E46-1FB8-4ECC-BB0C-BD3FF4E92B9B}" dt="2022-09-18T02:02:44.770" v="40" actId="1076"/>
          <ac:picMkLst>
            <pc:docMk/>
            <pc:sldMk cId="3316848472" sldId="288"/>
            <ac:picMk id="13" creationId="{D5D05E35-B7EA-43EB-8A19-BBF7BD5399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9/19/2022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389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9276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37868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2089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99564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39306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791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https://unsplash.com/photos/AXu2aZ3YgP8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8417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631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609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79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9/19/2022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tiff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tiff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tiff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tiff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tiff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tiff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4.wdp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tiff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4.wdp"/><Relationship Id="rId4" Type="http://schemas.openxmlformats.org/officeDocument/2006/relationships/image" Target="../media/image34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tiff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4.wdp"/><Relationship Id="rId4" Type="http://schemas.openxmlformats.org/officeDocument/2006/relationships/image" Target="../media/image34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tiff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7.png"/><Relationship Id="rId18" Type="http://schemas.openxmlformats.org/officeDocument/2006/relationships/image" Target="../media/image80.pn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12" Type="http://schemas.openxmlformats.org/officeDocument/2006/relationships/image" Target="../media/image6.png"/><Relationship Id="rId17" Type="http://schemas.openxmlformats.org/officeDocument/2006/relationships/slide" Target="slide2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slide" Target="slide3.xml"/><Relationship Id="rId5" Type="http://schemas.openxmlformats.org/officeDocument/2006/relationships/slide" Target="slide13.xml"/><Relationship Id="rId15" Type="http://schemas.openxmlformats.org/officeDocument/2006/relationships/image" Target="../media/image70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0.png"/><Relationship Id="rId1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microsoft.com/office/2007/relationships/hdphoto" Target="../media/hdphoto5.wdp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tiff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microsoft.com/office/2007/relationships/hdphoto" Target="../media/hdphoto5.wdp"/><Relationship Id="rId10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1.tiff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tiff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tiff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tiff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9CF052-595D-4F5D-895D-510886CD5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844" b="23095"/>
          <a:stretch/>
        </p:blipFill>
        <p:spPr bwMode="auto">
          <a:xfrm>
            <a:off x="-1377" y="2"/>
            <a:ext cx="121933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5">
            <a:alphaModFix/>
          </a:blip>
          <a:srcRect t="33273" b="32852"/>
          <a:stretch/>
        </p:blipFill>
        <p:spPr>
          <a:xfrm>
            <a:off x="88357" y="37726"/>
            <a:ext cx="1737437" cy="58852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620273" y="1789705"/>
            <a:ext cx="10794621" cy="109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0016"/>
              </a:lnSpc>
            </a:pPr>
            <a:r>
              <a:rPr lang="en-US" sz="3228" b="1" dirty="0" err="1">
                <a:solidFill>
                  <a:schemeClr val="bg1">
                    <a:lumMod val="95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Deteksi</a:t>
            </a:r>
            <a:r>
              <a:rPr lang="en-US" sz="3228" b="1" dirty="0">
                <a:solidFill>
                  <a:schemeClr val="bg1">
                    <a:lumMod val="95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Masker </a:t>
            </a:r>
            <a:r>
              <a:rPr lang="en-US" sz="3228" b="1" dirty="0" err="1">
                <a:solidFill>
                  <a:schemeClr val="bg1">
                    <a:lumMod val="95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Menggunakan</a:t>
            </a:r>
            <a:r>
              <a:rPr lang="en-US" sz="3228" b="1" dirty="0">
                <a:solidFill>
                  <a:schemeClr val="bg1">
                    <a:lumMod val="95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3228" b="1" dirty="0" err="1">
                <a:solidFill>
                  <a:schemeClr val="bg1">
                    <a:lumMod val="95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Algoritma</a:t>
            </a:r>
            <a:r>
              <a:rPr lang="en-US" sz="3228" b="1" dirty="0">
                <a:solidFill>
                  <a:schemeClr val="bg1">
                    <a:lumMod val="95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Convolutional Neural Network</a:t>
            </a:r>
            <a:endParaRPr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834642" y="6133782"/>
            <a:ext cx="5160727" cy="45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sz="1067" b="1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UNIVERSITAS BINA DARMA | FAKULTAS ILMU KOMPUTER | </a:t>
            </a:r>
            <a:endParaRPr sz="1200" dirty="0">
              <a:solidFill>
                <a:schemeClr val="bg1"/>
              </a:solidFill>
            </a:endParaRPr>
          </a:p>
          <a:p>
            <a:pPr algn="r">
              <a:lnSpc>
                <a:spcPct val="140025"/>
              </a:lnSpc>
            </a:pPr>
            <a:r>
              <a:rPr lang="en-US" sz="1066" b="1" dirty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 STUDI TEKNIK INFORMATIKA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620273" y="4385076"/>
            <a:ext cx="3156582" cy="28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1333" b="1" dirty="0">
                <a:solidFill>
                  <a:schemeClr val="bg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Oleh: Rizky Amalia - 19142037P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620273" y="4698334"/>
            <a:ext cx="4239205" cy="28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9958"/>
              </a:lnSpc>
            </a:pPr>
            <a:r>
              <a:rPr lang="en-US" sz="1330" b="1" dirty="0" err="1">
                <a:solidFill>
                  <a:schemeClr val="bg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Dosen</a:t>
            </a:r>
            <a:r>
              <a:rPr lang="en-US" sz="1330" b="1" dirty="0">
                <a:solidFill>
                  <a:schemeClr val="bg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lang="en-US" sz="1330" b="1" dirty="0" err="1">
                <a:solidFill>
                  <a:schemeClr val="bg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Pembimbing</a:t>
            </a:r>
            <a:r>
              <a:rPr lang="en-US" sz="1330" b="1" dirty="0">
                <a:solidFill>
                  <a:schemeClr val="bg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: </a:t>
            </a:r>
            <a:r>
              <a:rPr lang="en-US" sz="1330" b="1" dirty="0" err="1">
                <a:solidFill>
                  <a:schemeClr val="bg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Febriyanti</a:t>
            </a:r>
            <a:r>
              <a:rPr lang="en-US" sz="1330" b="1" dirty="0">
                <a:solidFill>
                  <a:schemeClr val="bg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lang="en-US" sz="1330" b="1" dirty="0" err="1">
                <a:solidFill>
                  <a:schemeClr val="bg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Panjaitan</a:t>
            </a:r>
            <a:r>
              <a:rPr lang="en-US" sz="1330" b="1" dirty="0">
                <a:solidFill>
                  <a:schemeClr val="bg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, </a:t>
            </a:r>
            <a:r>
              <a:rPr lang="en-US" sz="1330" b="1" dirty="0" err="1">
                <a:solidFill>
                  <a:schemeClr val="bg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M.Kom</a:t>
            </a:r>
            <a:r>
              <a:rPr lang="en-US" sz="1330" b="1" dirty="0">
                <a:solidFill>
                  <a:schemeClr val="bg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.</a:t>
            </a:r>
            <a:endParaRPr lang="en-US" sz="133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n standing on top of mountain beside cairn stones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Circular flowchart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92355" y="87315"/>
            <a:ext cx="1007290" cy="10072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337022" y="1057661"/>
            <a:ext cx="54954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Feature Extraction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oogle Shape;444;p21">
            <a:extLst>
              <a:ext uri="{FF2B5EF4-FFF2-40B4-BE49-F238E27FC236}">
                <a16:creationId xmlns:a16="http://schemas.microsoft.com/office/drawing/2014/main" id="{8D388FD7-C77D-446B-8823-E2CA4E13CAB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26976" y="2930981"/>
            <a:ext cx="5915505" cy="2869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25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n standing on top of mountain beside cairn stones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Circular flowchart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92355" y="87315"/>
            <a:ext cx="1007290" cy="10072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053567" y="1057661"/>
            <a:ext cx="40623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Classification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Google Shape;475;p22">
            <a:extLst>
              <a:ext uri="{FF2B5EF4-FFF2-40B4-BE49-F238E27FC236}">
                <a16:creationId xmlns:a16="http://schemas.microsoft.com/office/drawing/2014/main" id="{8A825363-5A6F-4AFB-A9F1-9291106C467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2698" y="1888658"/>
            <a:ext cx="4062331" cy="4696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88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n standing on top of mountain beside cairn stones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Circular flowchart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92355" y="87315"/>
            <a:ext cx="1007290" cy="10072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495725" y="1057661"/>
            <a:ext cx="51780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Model Evaluation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oogle Shape;530;p23">
            <a:extLst>
              <a:ext uri="{FF2B5EF4-FFF2-40B4-BE49-F238E27FC236}">
                <a16:creationId xmlns:a16="http://schemas.microsoft.com/office/drawing/2014/main" id="{387014A4-56D4-4C41-8A97-F3B5B32C251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87831" y="2434615"/>
            <a:ext cx="4753153" cy="84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31;p23">
            <a:extLst>
              <a:ext uri="{FF2B5EF4-FFF2-40B4-BE49-F238E27FC236}">
                <a16:creationId xmlns:a16="http://schemas.microsoft.com/office/drawing/2014/main" id="{CA4A62F8-D5BC-41A1-85A2-691A8F64E4E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8593"/>
          <a:stretch/>
        </p:blipFill>
        <p:spPr>
          <a:xfrm>
            <a:off x="4222737" y="3574609"/>
            <a:ext cx="3603522" cy="84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32;p23">
            <a:extLst>
              <a:ext uri="{FF2B5EF4-FFF2-40B4-BE49-F238E27FC236}">
                <a16:creationId xmlns:a16="http://schemas.microsoft.com/office/drawing/2014/main" id="{BF326D2E-A253-43A0-A3AE-D16FD5951ED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9375"/>
          <a:stretch/>
        </p:blipFill>
        <p:spPr>
          <a:xfrm>
            <a:off x="4361397" y="4752933"/>
            <a:ext cx="3326201" cy="918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03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0" y="3316080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Results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Presentation with pie chart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81108" y="775853"/>
            <a:ext cx="2429783" cy="242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range and gray camping tent near body of water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11" name="Graphic 10" descr="Presentation with pie chart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86800" y="-41225"/>
            <a:ext cx="1418399" cy="1418399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3" name="Google Shape;568;p24">
            <a:extLst>
              <a:ext uri="{FF2B5EF4-FFF2-40B4-BE49-F238E27FC236}">
                <a16:creationId xmlns:a16="http://schemas.microsoft.com/office/drawing/2014/main" id="{821A3153-407A-4B9E-9B4E-33ECA3C2369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94864" y="3029452"/>
            <a:ext cx="5402269" cy="21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267079" y="1449206"/>
            <a:ext cx="76578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Dataset Collection</a:t>
            </a:r>
            <a:endParaRPr lang="en-LT" sz="6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range and gray camping tent near body of water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11" name="Graphic 10" descr="Presentation with pie chart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86800" y="-41225"/>
            <a:ext cx="1418399" cy="1418399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956903" y="1449206"/>
            <a:ext cx="827822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Data Training &amp; Test</a:t>
            </a:r>
            <a:endParaRPr lang="en-LT" sz="6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4" name="Google Shape;596;p25">
            <a:extLst>
              <a:ext uri="{FF2B5EF4-FFF2-40B4-BE49-F238E27FC236}">
                <a16:creationId xmlns:a16="http://schemas.microsoft.com/office/drawing/2014/main" id="{D2E44202-09D6-4640-BCAF-EF7393DA914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67313" y="3031153"/>
            <a:ext cx="3257372" cy="2594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820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range and gray camping tent near body of water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11" name="Graphic 10" descr="Presentation with pie chart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86800" y="-41225"/>
            <a:ext cx="1418399" cy="1418399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176675" y="1379225"/>
            <a:ext cx="76963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CNN Architecture Used</a:t>
            </a:r>
            <a:endParaRPr lang="en-LT" sz="5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3" name="Google Shape;629;p26">
            <a:extLst>
              <a:ext uri="{FF2B5EF4-FFF2-40B4-BE49-F238E27FC236}">
                <a16:creationId xmlns:a16="http://schemas.microsoft.com/office/drawing/2014/main" id="{F113703B-C7A7-41C2-8A1B-30F9AEAB8CE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0291" y="2266447"/>
            <a:ext cx="4310335" cy="441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0;p26">
            <a:extLst>
              <a:ext uri="{FF2B5EF4-FFF2-40B4-BE49-F238E27FC236}">
                <a16:creationId xmlns:a16="http://schemas.microsoft.com/office/drawing/2014/main" id="{E3ED9DE6-D137-47FA-A58B-7F58832C698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90916" y="2263289"/>
            <a:ext cx="4309200" cy="441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06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range and gray camping tent near body of water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11" name="Graphic 10" descr="Presentation with pie chart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86800" y="-41225"/>
            <a:ext cx="1418399" cy="1418399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115287-2E41-468B-B64D-5DAC6E965950}"/>
              </a:ext>
            </a:extLst>
          </p:cNvPr>
          <p:cNvSpPr/>
          <p:nvPr/>
        </p:nvSpPr>
        <p:spPr>
          <a:xfrm>
            <a:off x="1799015" y="2441232"/>
            <a:ext cx="8520306" cy="511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ctr" rtl="0">
              <a:lnSpc>
                <a:spcPct val="12999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Proses training model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berlangsung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dengan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3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optimasi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berbeda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yaitu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Adam, SGD, dan RMSprop dan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jumlah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epoch masing-masing 50 epoch.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Berikut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di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bawah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ini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adalah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grafik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accuracy dan loss </a:t>
            </a:r>
            <a:r>
              <a:rPr lang="en-US" sz="1100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dari</a:t>
            </a:r>
            <a:r>
              <a:rPr lang="en-US" sz="1100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proses training model.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799015" y="1449206"/>
            <a:ext cx="85940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Training Accuracy &amp; Loss Plot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3" name="Google Shape;657;p27">
            <a:extLst>
              <a:ext uri="{FF2B5EF4-FFF2-40B4-BE49-F238E27FC236}">
                <a16:creationId xmlns:a16="http://schemas.microsoft.com/office/drawing/2014/main" id="{1E9F869D-0BFC-44DE-A5AE-840B7ABB4BA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8493" y="3183514"/>
            <a:ext cx="5346295" cy="314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58;p27">
            <a:extLst>
              <a:ext uri="{FF2B5EF4-FFF2-40B4-BE49-F238E27FC236}">
                <a16:creationId xmlns:a16="http://schemas.microsoft.com/office/drawing/2014/main" id="{677652F4-D5DD-4971-A2CD-05ABF2BBBB2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23281" y="3185758"/>
            <a:ext cx="5229359" cy="3143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54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range and gray camping tent near body of water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11" name="Graphic 10" descr="Presentation with pie chart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86800" y="-41225"/>
            <a:ext cx="1418399" cy="1418399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725827" y="1449206"/>
            <a:ext cx="47404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Model Evaluation</a:t>
            </a:r>
            <a:endParaRPr lang="en-LT" sz="4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4" name="Google Shape;686;p28">
            <a:extLst>
              <a:ext uri="{FF2B5EF4-FFF2-40B4-BE49-F238E27FC236}">
                <a16:creationId xmlns:a16="http://schemas.microsoft.com/office/drawing/2014/main" id="{B46344C3-AF99-4A82-8DB1-F984B4394B1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8146" y="3076363"/>
            <a:ext cx="540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7;p28">
            <a:extLst>
              <a:ext uri="{FF2B5EF4-FFF2-40B4-BE49-F238E27FC236}">
                <a16:creationId xmlns:a16="http://schemas.microsoft.com/office/drawing/2014/main" id="{831F6B9E-CB89-435A-B806-E5E8220B048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6642" b="6642"/>
          <a:stretch/>
        </p:blipFill>
        <p:spPr>
          <a:xfrm>
            <a:off x="6835186" y="2687688"/>
            <a:ext cx="4929859" cy="33469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68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range and gray camping tent near body of water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11" name="Graphic 10" descr="Presentation with pie chart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86800" y="-41225"/>
            <a:ext cx="1418399" cy="1418399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787795" y="1449206"/>
            <a:ext cx="86164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Model Performance Comparison</a:t>
            </a:r>
            <a:endParaRPr lang="en-LT" sz="4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13" name="Google Shape;717;p29">
            <a:extLst>
              <a:ext uri="{FF2B5EF4-FFF2-40B4-BE49-F238E27FC236}">
                <a16:creationId xmlns:a16="http://schemas.microsoft.com/office/drawing/2014/main" id="{D5D05E35-B7EA-43EB-8A19-BBF7BD53991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19744" y="2218647"/>
            <a:ext cx="4104189" cy="42625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07D46-9679-40B1-9A13-8039583742BD}"/>
              </a:ext>
            </a:extLst>
          </p:cNvPr>
          <p:cNvSpPr/>
          <p:nvPr/>
        </p:nvSpPr>
        <p:spPr>
          <a:xfrm>
            <a:off x="3819744" y="5791200"/>
            <a:ext cx="4104189" cy="6899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48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text, nature, outdoor, mountain&#10;&#10;Description automatically generated">
            <a:extLst>
              <a:ext uri="{FF2B5EF4-FFF2-40B4-BE49-F238E27FC236}">
                <a16:creationId xmlns:a16="http://schemas.microsoft.com/office/drawing/2014/main" id="{36EDD162-C45D-4DB3-9756-BAEDC538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731856" y="3366822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207377" y="3399418"/>
            <a:ext cx="561514" cy="722292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7298053" y="3211404"/>
            <a:ext cx="795550" cy="94313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4661331"/>
                  </p:ext>
                </p:extLst>
              </p:nvPr>
            </p:nvGraphicFramePr>
            <p:xfrm>
              <a:off x="4601423" y="4058583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1423" y="4058583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3169481"/>
                  </p:ext>
                </p:extLst>
              </p:nvPr>
            </p:nvGraphicFramePr>
            <p:xfrm>
              <a:off x="7279348" y="1482143"/>
              <a:ext cx="4022256" cy="2262519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22256" cy="226251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9348" y="1482143"/>
                <a:ext cx="4022256" cy="2262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174470"/>
                  </p:ext>
                </p:extLst>
              </p:nvPr>
            </p:nvGraphicFramePr>
            <p:xfrm>
              <a:off x="-669266" y="3603782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669266" y="3603782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4756028"/>
                  </p:ext>
                </p:extLst>
              </p:nvPr>
            </p:nvGraphicFramePr>
            <p:xfrm>
              <a:off x="2821355" y="1924026"/>
              <a:ext cx="3149788" cy="1771756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49788" cy="177175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21355" y="1924026"/>
                <a:ext cx="3149788" cy="17717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6478ED1C-99B6-4083-8BE0-3DEFBAA46C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2398051"/>
                  </p:ext>
                </p:extLst>
              </p:nvPr>
            </p:nvGraphicFramePr>
            <p:xfrm>
              <a:off x="9859722" y="41545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F3C8CCC-89FB-482E-9D25-028F3511C319}">
                    <psez:zmPr id="{C1196A7B-998D-4780-BF53-65867F8AEA1D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478ED1C-99B6-4083-8BE0-3DEFBAA46C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59722" y="4154540"/>
                <a:ext cx="3048000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219A7F-7360-4D86-A214-69E4A1E15866}"/>
              </a:ext>
            </a:extLst>
          </p:cNvPr>
          <p:cNvCxnSpPr>
            <a:cxnSpLocks/>
          </p:cNvCxnSpPr>
          <p:nvPr/>
        </p:nvCxnSpPr>
        <p:spPr>
          <a:xfrm flipH="1" flipV="1">
            <a:off x="10305447" y="3274822"/>
            <a:ext cx="767326" cy="657920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Conclusions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Customer review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range dome tent surrounded by silhouette of trees at blue hour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277344" y="1531164"/>
            <a:ext cx="99263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Conclusions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Customer review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00268" y="68430"/>
            <a:ext cx="1553319" cy="1553319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F12140-FBBF-4AF7-8C2D-6AF3BFF2D0C2}"/>
              </a:ext>
            </a:extLst>
          </p:cNvPr>
          <p:cNvSpPr/>
          <p:nvPr/>
        </p:nvSpPr>
        <p:spPr>
          <a:xfrm>
            <a:off x="689472" y="2985986"/>
            <a:ext cx="11102108" cy="28897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marR="0" lvl="0" indent="-228600" algn="just" rtl="0">
              <a:lnSpc>
                <a:spcPct val="12999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Penelitian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berhasil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mengembangkan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model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dari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CNN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dengan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arsitektur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MobileNetV2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menggunakan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2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sumber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dataset yang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berbeda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,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yaitu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Open Access Kaggle dan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dari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data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realtime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Pegawai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</a:t>
            </a:r>
            <a:r>
              <a:rPr lang="en-US" sz="1400" b="1" u="none" strike="noStrike" cap="none" dirty="0" err="1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Kanreg</a:t>
            </a:r>
            <a:r>
              <a:rPr lang="en-US" sz="14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 VII BKN Palembang</a:t>
            </a:r>
          </a:p>
          <a:p>
            <a:pPr marL="228600" marR="0" lvl="0" indent="-228600" algn="just" rtl="0">
              <a:lnSpc>
                <a:spcPct val="12999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500" b="1" u="none" strike="noStrike" cap="none" dirty="0">
              <a:solidFill>
                <a:schemeClr val="bg1"/>
              </a:solidFill>
              <a:latin typeface="Libre Franklin Medium" pitchFamily="2" charset="0"/>
              <a:ea typeface="Arial"/>
              <a:cs typeface="Arial"/>
              <a:sym typeface="Arial"/>
            </a:endParaRPr>
          </a:p>
          <a:p>
            <a:pPr marL="228600" indent="-228600" algn="just">
              <a:lnSpc>
                <a:spcPct val="129990"/>
              </a:lnSpc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Hasil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didasarkan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pada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performa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optimasi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Adam, SGD dan RMSprop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sesuai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classification report yang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merupakan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hasil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evaluasi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confusion matrix dan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matriks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evaluasi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yang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digunakan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sebagai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acuan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adalah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akurasi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presisi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dan recall.</a:t>
            </a:r>
          </a:p>
          <a:p>
            <a:pPr marL="228600" indent="-228600" algn="just">
              <a:lnSpc>
                <a:spcPct val="129990"/>
              </a:lnSpc>
              <a:buFont typeface="Arial" panose="020B0604020202020204" pitchFamily="34" charset="0"/>
              <a:buChar char="•"/>
            </a:pPr>
            <a:endParaRPr lang="en-US" sz="500" b="1" dirty="0"/>
          </a:p>
          <a:p>
            <a:pPr marL="228600" indent="-228600" algn="just">
              <a:lnSpc>
                <a:spcPct val="129990"/>
              </a:lnSpc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Hasil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penelitian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dapat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mengungguli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penelitian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terkait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karena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mendapatkan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nilai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akurasi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yang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lebih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tinggi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yang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dilihat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dari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akurasi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pada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optimasi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Adam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yaitu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93.84%</a:t>
            </a:r>
          </a:p>
          <a:p>
            <a:pPr marL="228600" indent="-228600" algn="just">
              <a:lnSpc>
                <a:spcPct val="129990"/>
              </a:lnSpc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28600" indent="-228600" algn="just">
              <a:lnSpc>
                <a:spcPct val="129990"/>
              </a:lnSpc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Optimasi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Adam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dapat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menghasilkan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nilai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lebih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tinggi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karena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merupakan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gabungan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dari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penggunaan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sifat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terbaik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dari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RMSprop.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Selain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itu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Adam juga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menerapkan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update learning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secara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berkala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berbeda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dengan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SGD yang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hanya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melakukan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update learning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satu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kali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untuk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400" b="1" i="0" u="none" strike="noStrike" cap="none" dirty="0" err="1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seluruh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network.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Publication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Book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AAD0D-0874-4A3C-9AFC-DA4998E55932}"/>
              </a:ext>
            </a:extLst>
          </p:cNvPr>
          <p:cNvSpPr/>
          <p:nvPr/>
        </p:nvSpPr>
        <p:spPr>
          <a:xfrm>
            <a:off x="2947639" y="4490417"/>
            <a:ext cx="62967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LOA &amp; Link</a:t>
            </a:r>
            <a:endParaRPr kumimoji="0" lang="en-LT" sz="66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441445"/>
      </p:ext>
    </p:extLst>
  </p:cSld>
  <p:clrMapOvr>
    <a:masterClrMapping/>
  </p:clrMapOvr>
  <p:transition spd="slow"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range dome tent surrounded by silhouette of trees at blue hour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2" b="783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>
            <a:off x="-186684" y="2531798"/>
            <a:ext cx="3095840" cy="3106380"/>
          </a:xfrm>
          <a:prstGeom prst="wave">
            <a:avLst/>
          </a:pr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-344597" y="-43379"/>
            <a:ext cx="3095840" cy="3106380"/>
          </a:xfrm>
          <a:prstGeom prst="wave">
            <a:avLst/>
          </a:pr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901443" y="1322457"/>
            <a:ext cx="10413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Publication LOA &amp; Link</a:t>
            </a:r>
            <a:endParaRPr kumimoji="0" lang="en-LT" sz="4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Book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44023" y="0"/>
            <a:ext cx="1392486" cy="1392486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447BCE1-5930-402B-8DBE-BAEAF87D45D1}"/>
              </a:ext>
            </a:extLst>
          </p:cNvPr>
          <p:cNvSpPr/>
          <p:nvPr/>
        </p:nvSpPr>
        <p:spPr>
          <a:xfrm>
            <a:off x="4392960" y="2181048"/>
            <a:ext cx="2283652" cy="382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ctr" rtl="0">
              <a:lnSpc>
                <a:spcPct val="12999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Publication Link</a:t>
            </a:r>
            <a:endParaRPr lang="en-US" sz="1600" b="1" i="0" dirty="0">
              <a:solidFill>
                <a:schemeClr val="bg1"/>
              </a:solidFill>
              <a:latin typeface="Libre Franklin Medium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6C69CB-FA5F-4813-BE52-0F25B25FF677}"/>
              </a:ext>
            </a:extLst>
          </p:cNvPr>
          <p:cNvSpPr/>
          <p:nvPr/>
        </p:nvSpPr>
        <p:spPr>
          <a:xfrm>
            <a:off x="355900" y="2181048"/>
            <a:ext cx="2283652" cy="382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rtl="0">
              <a:lnSpc>
                <a:spcPct val="12999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Letter of Acceptance</a:t>
            </a:r>
            <a:endParaRPr lang="en-US" sz="1600" b="1" i="0" dirty="0">
              <a:solidFill>
                <a:schemeClr val="bg1"/>
              </a:solidFill>
              <a:latin typeface="Libre Franklin Medium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E60FCD-CAC3-47EF-BF43-6894428A7615}"/>
              </a:ext>
            </a:extLst>
          </p:cNvPr>
          <p:cNvSpPr/>
          <p:nvPr/>
        </p:nvSpPr>
        <p:spPr>
          <a:xfrm>
            <a:off x="8599055" y="2172845"/>
            <a:ext cx="3261033" cy="382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rtl="0">
              <a:lnSpc>
                <a:spcPct val="12999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u="none" strike="noStrike" cap="none" dirty="0">
                <a:solidFill>
                  <a:schemeClr val="bg1"/>
                </a:solidFill>
                <a:latin typeface="Libre Franklin Medium" pitchFamily="2" charset="0"/>
                <a:ea typeface="Arial"/>
                <a:cs typeface="Arial"/>
                <a:sym typeface="Arial"/>
              </a:rPr>
              <a:t>Screenshot of Published Article</a:t>
            </a:r>
            <a:endParaRPr lang="en-US" sz="1600" b="1" i="0" dirty="0">
              <a:solidFill>
                <a:schemeClr val="bg1"/>
              </a:solidFill>
              <a:latin typeface="Libre Franklin Medium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9ED51-3B2C-491B-922B-704EDF5B9E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0936" y="2644617"/>
            <a:ext cx="3960714" cy="3395966"/>
          </a:xfrm>
          <a:prstGeom prst="rect">
            <a:avLst/>
          </a:prstGeom>
        </p:spPr>
      </p:pic>
      <p:sp>
        <p:nvSpPr>
          <p:cNvPr id="19" name="Google Shape;794;p31">
            <a:extLst>
              <a:ext uri="{FF2B5EF4-FFF2-40B4-BE49-F238E27FC236}">
                <a16:creationId xmlns:a16="http://schemas.microsoft.com/office/drawing/2014/main" id="{4DA213F4-B95D-4989-8EED-3B7B094D4EFB}"/>
              </a:ext>
            </a:extLst>
          </p:cNvPr>
          <p:cNvSpPr txBox="1"/>
          <p:nvPr/>
        </p:nvSpPr>
        <p:spPr>
          <a:xfrm>
            <a:off x="3772514" y="2606776"/>
            <a:ext cx="3679274" cy="2585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4D64D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https://doi.org/10.29207/resti.v6i4.4276 </a:t>
            </a:r>
            <a:endParaRPr sz="1200" dirty="0"/>
          </a:p>
        </p:txBody>
      </p:sp>
      <p:pic>
        <p:nvPicPr>
          <p:cNvPr id="20" name="Google Shape;790;p31">
            <a:extLst>
              <a:ext uri="{FF2B5EF4-FFF2-40B4-BE49-F238E27FC236}">
                <a16:creationId xmlns:a16="http://schemas.microsoft.com/office/drawing/2014/main" id="{0071EBEB-16BD-4493-8698-EAE20611E9A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90696" y="3082026"/>
            <a:ext cx="4836833" cy="295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99;p31">
            <a:extLst>
              <a:ext uri="{FF2B5EF4-FFF2-40B4-BE49-F238E27FC236}">
                <a16:creationId xmlns:a16="http://schemas.microsoft.com/office/drawing/2014/main" id="{CF1E2754-2803-4B62-9992-E288EAFF5649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350" y="2615765"/>
            <a:ext cx="3165920" cy="3927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91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329059" y="3532924"/>
            <a:ext cx="5533887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Introductions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on top of mountain during daytime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2446611" y="1426067"/>
            <a:ext cx="729879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Related Research</a:t>
            </a:r>
            <a:endParaRPr lang="en-LT" sz="6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413462" cy="14134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539EB2-AE43-46F1-9DEC-2EE325CEA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75" y="2548817"/>
            <a:ext cx="7194552" cy="40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2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026" name="Picture 2" descr="person on top of mountain during daytime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3076800" y="3035013"/>
            <a:ext cx="6029092" cy="20687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 algn="just">
              <a:lnSpc>
                <a:spcPct val="11999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Mengembangkan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model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deteksi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masker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dengan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menggunakan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metode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CNN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arsitektur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MobileNetV2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dengan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3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optimasi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yaitu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Adam, SGD, dan RMSprop,</a:t>
            </a:r>
          </a:p>
          <a:p>
            <a:pPr marL="171450" indent="-171450" algn="just">
              <a:lnSpc>
                <a:spcPct val="11999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  <a:latin typeface="Libre Franklin Medium"/>
            </a:endParaRPr>
          </a:p>
          <a:p>
            <a:pPr marL="171450" indent="-171450" algn="just">
              <a:lnSpc>
                <a:spcPct val="11999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Menggunakan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dataset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dengan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dua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sumber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yang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berbeda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yaitu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melalui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open access Kaggle dan data real-time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dari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pegawai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Kantor Regional VII BKN Palembang,</a:t>
            </a:r>
          </a:p>
          <a:p>
            <a:pPr marL="171450" indent="-171450" algn="just">
              <a:lnSpc>
                <a:spcPct val="11999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  <a:latin typeface="Libre Franklin Medium"/>
            </a:endParaRPr>
          </a:p>
          <a:p>
            <a:pPr marL="171450" indent="-171450" algn="just">
              <a:lnSpc>
                <a:spcPct val="11999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Memberikan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performa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dari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tiga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optimasi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CNN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dengan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menggunakan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dua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 dataset yang </a:t>
            </a:r>
            <a:r>
              <a:rPr lang="en-US" sz="1200" dirty="0" err="1">
                <a:solidFill>
                  <a:schemeClr val="tx2"/>
                </a:solidFill>
                <a:latin typeface="Libre Franklin Medium"/>
              </a:rPr>
              <a:t>berbeda</a:t>
            </a:r>
            <a:r>
              <a:rPr lang="en-US" sz="1200" dirty="0">
                <a:solidFill>
                  <a:schemeClr val="tx2"/>
                </a:solidFill>
                <a:latin typeface="Libre Franklin Medium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186394" y="1834088"/>
            <a:ext cx="58192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State of The Art</a:t>
            </a:r>
            <a:endParaRPr lang="en-LT" sz="6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Methods</a:t>
            </a:r>
            <a:endParaRPr kumimoji="0" lang="en-LT" sz="10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Circular flowchart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n standing on top of mountain beside cairn stones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1492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Circular flowchart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378605" y="31150"/>
            <a:ext cx="1075461" cy="1075461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070175" y="1006891"/>
            <a:ext cx="60516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Research Flow</a:t>
            </a:r>
            <a:endParaRPr lang="en-LT" sz="6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28" name="Google Shape;263;p18">
            <a:extLst>
              <a:ext uri="{FF2B5EF4-FFF2-40B4-BE49-F238E27FC236}">
                <a16:creationId xmlns:a16="http://schemas.microsoft.com/office/drawing/2014/main" id="{F43B63FD-1C73-437C-8593-15C97B9790EB}"/>
              </a:ext>
            </a:extLst>
          </p:cNvPr>
          <p:cNvSpPr/>
          <p:nvPr/>
        </p:nvSpPr>
        <p:spPr>
          <a:xfrm>
            <a:off x="275322" y="2607410"/>
            <a:ext cx="2887214" cy="1565095"/>
          </a:xfrm>
          <a:prstGeom prst="homePlate">
            <a:avLst>
              <a:gd name="adj" fmla="val 13983"/>
            </a:avLst>
          </a:prstGeom>
          <a:solidFill>
            <a:srgbClr val="FFFFFF"/>
          </a:solidFill>
          <a:ln>
            <a:noFill/>
          </a:ln>
        </p:spPr>
      </p:sp>
      <p:grpSp>
        <p:nvGrpSpPr>
          <p:cNvPr id="30" name="Google Shape;265;p18">
            <a:extLst>
              <a:ext uri="{FF2B5EF4-FFF2-40B4-BE49-F238E27FC236}">
                <a16:creationId xmlns:a16="http://schemas.microsoft.com/office/drawing/2014/main" id="{BD205F1D-43F6-442E-A493-CDA548652A29}"/>
              </a:ext>
            </a:extLst>
          </p:cNvPr>
          <p:cNvGrpSpPr/>
          <p:nvPr/>
        </p:nvGrpSpPr>
        <p:grpSpPr>
          <a:xfrm>
            <a:off x="307496" y="3072420"/>
            <a:ext cx="928517" cy="767432"/>
            <a:chOff x="0" y="0"/>
            <a:chExt cx="1772057" cy="1324210"/>
          </a:xfrm>
        </p:grpSpPr>
        <p:pic>
          <p:nvPicPr>
            <p:cNvPr id="31" name="Google Shape;266;p18">
              <a:extLst>
                <a:ext uri="{FF2B5EF4-FFF2-40B4-BE49-F238E27FC236}">
                  <a16:creationId xmlns:a16="http://schemas.microsoft.com/office/drawing/2014/main" id="{55C98303-4A09-45CE-A0B2-BE2668DECD0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1772057" cy="1324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267;p18">
              <a:extLst>
                <a:ext uri="{FF2B5EF4-FFF2-40B4-BE49-F238E27FC236}">
                  <a16:creationId xmlns:a16="http://schemas.microsoft.com/office/drawing/2014/main" id="{E6F1879D-CEFA-4680-8FAE-2B42336C9C0D}"/>
                </a:ext>
              </a:extLst>
            </p:cNvPr>
            <p:cNvSpPr txBox="1"/>
            <p:nvPr/>
          </p:nvSpPr>
          <p:spPr>
            <a:xfrm>
              <a:off x="124015" y="560184"/>
              <a:ext cx="1559234" cy="307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7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4" b="0" i="0" u="none" strike="noStrike" cap="non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Dataset</a:t>
              </a:r>
              <a:endParaRPr/>
            </a:p>
          </p:txBody>
        </p:sp>
      </p:grpSp>
      <p:pic>
        <p:nvPicPr>
          <p:cNvPr id="33" name="Google Shape;268;p18">
            <a:extLst>
              <a:ext uri="{FF2B5EF4-FFF2-40B4-BE49-F238E27FC236}">
                <a16:creationId xmlns:a16="http://schemas.microsoft.com/office/drawing/2014/main" id="{D8246BC1-42D0-440B-92F5-4D9122551BF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V="1">
            <a:off x="1267072" y="3383281"/>
            <a:ext cx="231567" cy="457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269;p18">
            <a:extLst>
              <a:ext uri="{FF2B5EF4-FFF2-40B4-BE49-F238E27FC236}">
                <a16:creationId xmlns:a16="http://schemas.microsoft.com/office/drawing/2014/main" id="{4BDC2BA9-845E-4526-BC06-3C60E32C7EEA}"/>
              </a:ext>
            </a:extLst>
          </p:cNvPr>
          <p:cNvGrpSpPr/>
          <p:nvPr/>
        </p:nvGrpSpPr>
        <p:grpSpPr>
          <a:xfrm>
            <a:off x="1529698" y="3110104"/>
            <a:ext cx="1206216" cy="784632"/>
            <a:chOff x="0" y="0"/>
            <a:chExt cx="2467656" cy="1593309"/>
          </a:xfrm>
        </p:grpSpPr>
        <p:pic>
          <p:nvPicPr>
            <p:cNvPr id="35" name="Google Shape;270;p18">
              <a:extLst>
                <a:ext uri="{FF2B5EF4-FFF2-40B4-BE49-F238E27FC236}">
                  <a16:creationId xmlns:a16="http://schemas.microsoft.com/office/drawing/2014/main" id="{DE0E296F-1671-4FA6-BB41-40F1B2540572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467656" cy="752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271;p18">
              <a:extLst>
                <a:ext uri="{FF2B5EF4-FFF2-40B4-BE49-F238E27FC236}">
                  <a16:creationId xmlns:a16="http://schemas.microsoft.com/office/drawing/2014/main" id="{19E88325-B92A-4D26-A764-C934E5820CA0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2235" y="863873"/>
              <a:ext cx="2266064" cy="7294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Google Shape;275;p18">
            <a:extLst>
              <a:ext uri="{FF2B5EF4-FFF2-40B4-BE49-F238E27FC236}">
                <a16:creationId xmlns:a16="http://schemas.microsoft.com/office/drawing/2014/main" id="{098D30C4-316A-4EF4-8761-175A418B9CAE}"/>
              </a:ext>
            </a:extLst>
          </p:cNvPr>
          <p:cNvSpPr txBox="1"/>
          <p:nvPr/>
        </p:nvSpPr>
        <p:spPr>
          <a:xfrm>
            <a:off x="550455" y="2596293"/>
            <a:ext cx="195848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200" b="1" dirty="0"/>
          </a:p>
        </p:txBody>
      </p:sp>
      <p:sp>
        <p:nvSpPr>
          <p:cNvPr id="38" name="Google Shape;273;p18">
            <a:extLst>
              <a:ext uri="{FF2B5EF4-FFF2-40B4-BE49-F238E27FC236}">
                <a16:creationId xmlns:a16="http://schemas.microsoft.com/office/drawing/2014/main" id="{C295794F-2316-453D-8C3B-04EF610CEC9E}"/>
              </a:ext>
            </a:extLst>
          </p:cNvPr>
          <p:cNvSpPr/>
          <p:nvPr/>
        </p:nvSpPr>
        <p:spPr>
          <a:xfrm>
            <a:off x="3523132" y="2562896"/>
            <a:ext cx="5039589" cy="1609609"/>
          </a:xfrm>
          <a:prstGeom prst="homePlate">
            <a:avLst>
              <a:gd name="adj" fmla="val 18793"/>
            </a:avLst>
          </a:prstGeom>
          <a:solidFill>
            <a:srgbClr val="FFFFFF"/>
          </a:solidFill>
          <a:ln>
            <a:noFill/>
          </a:ln>
        </p:spPr>
      </p:sp>
      <p:grpSp>
        <p:nvGrpSpPr>
          <p:cNvPr id="39" name="Google Shape;276;p18">
            <a:extLst>
              <a:ext uri="{FF2B5EF4-FFF2-40B4-BE49-F238E27FC236}">
                <a16:creationId xmlns:a16="http://schemas.microsoft.com/office/drawing/2014/main" id="{D6BCEDE8-47F8-4628-80A4-28139B952B27}"/>
              </a:ext>
            </a:extLst>
          </p:cNvPr>
          <p:cNvGrpSpPr/>
          <p:nvPr/>
        </p:nvGrpSpPr>
        <p:grpSpPr>
          <a:xfrm>
            <a:off x="3675034" y="3320039"/>
            <a:ext cx="839470" cy="427072"/>
            <a:chOff x="0" y="0"/>
            <a:chExt cx="2248845" cy="536569"/>
          </a:xfrm>
        </p:grpSpPr>
        <p:sp>
          <p:nvSpPr>
            <p:cNvPr id="40" name="Google Shape;277;p18">
              <a:extLst>
                <a:ext uri="{FF2B5EF4-FFF2-40B4-BE49-F238E27FC236}">
                  <a16:creationId xmlns:a16="http://schemas.microsoft.com/office/drawing/2014/main" id="{062FFEB7-1B3E-4BA2-977A-A91826430496}"/>
                </a:ext>
              </a:extLst>
            </p:cNvPr>
            <p:cNvSpPr/>
            <p:nvPr/>
          </p:nvSpPr>
          <p:spPr>
            <a:xfrm>
              <a:off x="0" y="0"/>
              <a:ext cx="2248845" cy="536569"/>
            </a:xfrm>
            <a:prstGeom prst="rect">
              <a:avLst/>
            </a:pr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1" name="Google Shape;278;p18">
              <a:extLst>
                <a:ext uri="{FF2B5EF4-FFF2-40B4-BE49-F238E27FC236}">
                  <a16:creationId xmlns:a16="http://schemas.microsoft.com/office/drawing/2014/main" id="{65474CC7-C014-43C2-85BC-7DCE3B8CE55D}"/>
                </a:ext>
              </a:extLst>
            </p:cNvPr>
            <p:cNvSpPr txBox="1"/>
            <p:nvPr/>
          </p:nvSpPr>
          <p:spPr>
            <a:xfrm>
              <a:off x="0" y="118560"/>
              <a:ext cx="2248845" cy="282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Load Data</a:t>
              </a:r>
              <a:endParaRPr sz="1100" dirty="0"/>
            </a:p>
          </p:txBody>
        </p:sp>
      </p:grpSp>
      <p:grpSp>
        <p:nvGrpSpPr>
          <p:cNvPr id="42" name="Google Shape;279;p18">
            <a:extLst>
              <a:ext uri="{FF2B5EF4-FFF2-40B4-BE49-F238E27FC236}">
                <a16:creationId xmlns:a16="http://schemas.microsoft.com/office/drawing/2014/main" id="{721D4ED2-91B7-4B68-9781-0E4BD62700DF}"/>
              </a:ext>
            </a:extLst>
          </p:cNvPr>
          <p:cNvGrpSpPr/>
          <p:nvPr/>
        </p:nvGrpSpPr>
        <p:grpSpPr>
          <a:xfrm>
            <a:off x="4786463" y="3043671"/>
            <a:ext cx="1860110" cy="1034545"/>
            <a:chOff x="0" y="1"/>
            <a:chExt cx="3132573" cy="2228708"/>
          </a:xfrm>
        </p:grpSpPr>
        <p:sp>
          <p:nvSpPr>
            <p:cNvPr id="43" name="Google Shape;280;p18">
              <a:extLst>
                <a:ext uri="{FF2B5EF4-FFF2-40B4-BE49-F238E27FC236}">
                  <a16:creationId xmlns:a16="http://schemas.microsoft.com/office/drawing/2014/main" id="{DF776E95-A501-484F-AC0B-C0641F5951F9}"/>
                </a:ext>
              </a:extLst>
            </p:cNvPr>
            <p:cNvSpPr/>
            <p:nvPr/>
          </p:nvSpPr>
          <p:spPr>
            <a:xfrm>
              <a:off x="0" y="1"/>
              <a:ext cx="3132573" cy="2228708"/>
            </a:xfrm>
            <a:prstGeom prst="rect">
              <a:avLst/>
            </a:pr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1;p18">
              <a:extLst>
                <a:ext uri="{FF2B5EF4-FFF2-40B4-BE49-F238E27FC236}">
                  <a16:creationId xmlns:a16="http://schemas.microsoft.com/office/drawing/2014/main" id="{A5DF80BE-53AF-4ADF-A9F7-82349E91E9C0}"/>
                </a:ext>
              </a:extLst>
            </p:cNvPr>
            <p:cNvSpPr txBox="1"/>
            <p:nvPr/>
          </p:nvSpPr>
          <p:spPr>
            <a:xfrm>
              <a:off x="122295" y="98801"/>
              <a:ext cx="2887981" cy="1472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Proses Pre-processing:</a:t>
              </a:r>
              <a:endParaRPr sz="10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1. Make Labels</a:t>
              </a:r>
              <a:endParaRPr sz="10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2. Resize to 224x224 pixels</a:t>
              </a:r>
              <a:endParaRPr sz="10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3. Convert data to array</a:t>
              </a:r>
              <a:endParaRPr sz="10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4. Normalize data</a:t>
              </a:r>
              <a:endParaRPr sz="10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5. Convert Label Data into Binary Class Matrix</a:t>
              </a:r>
              <a:endParaRPr sz="1000" dirty="0"/>
            </a:p>
          </p:txBody>
        </p:sp>
      </p:grpSp>
      <p:grpSp>
        <p:nvGrpSpPr>
          <p:cNvPr id="45" name="Google Shape;282;p18">
            <a:extLst>
              <a:ext uri="{FF2B5EF4-FFF2-40B4-BE49-F238E27FC236}">
                <a16:creationId xmlns:a16="http://schemas.microsoft.com/office/drawing/2014/main" id="{940CD1D2-7CA2-4A86-B044-CB59B21C58F4}"/>
              </a:ext>
            </a:extLst>
          </p:cNvPr>
          <p:cNvGrpSpPr/>
          <p:nvPr/>
        </p:nvGrpSpPr>
        <p:grpSpPr>
          <a:xfrm>
            <a:off x="6946592" y="3213896"/>
            <a:ext cx="1310092" cy="338770"/>
            <a:chOff x="-31459" y="0"/>
            <a:chExt cx="2280304" cy="817123"/>
          </a:xfrm>
        </p:grpSpPr>
        <p:sp>
          <p:nvSpPr>
            <p:cNvPr id="46" name="Google Shape;283;p18">
              <a:extLst>
                <a:ext uri="{FF2B5EF4-FFF2-40B4-BE49-F238E27FC236}">
                  <a16:creationId xmlns:a16="http://schemas.microsoft.com/office/drawing/2014/main" id="{05FFC319-1FF5-4306-A6EF-711E325D1D5C}"/>
                </a:ext>
              </a:extLst>
            </p:cNvPr>
            <p:cNvSpPr/>
            <p:nvPr/>
          </p:nvSpPr>
          <p:spPr>
            <a:xfrm>
              <a:off x="0" y="0"/>
              <a:ext cx="2248845" cy="817123"/>
            </a:xfrm>
            <a:prstGeom prst="rect">
              <a:avLst/>
            </a:pr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4;p18">
              <a:extLst>
                <a:ext uri="{FF2B5EF4-FFF2-40B4-BE49-F238E27FC236}">
                  <a16:creationId xmlns:a16="http://schemas.microsoft.com/office/drawing/2014/main" id="{35CDB6DB-8255-477F-A0B5-F3F88C9BAEE3}"/>
                </a:ext>
              </a:extLst>
            </p:cNvPr>
            <p:cNvSpPr txBox="1"/>
            <p:nvPr/>
          </p:nvSpPr>
          <p:spPr>
            <a:xfrm>
              <a:off x="-31459" y="41324"/>
              <a:ext cx="2248845" cy="4103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 Split Data </a:t>
              </a:r>
              <a:endParaRPr sz="10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(Training &amp; Testing)</a:t>
              </a:r>
              <a:endParaRPr sz="1000" dirty="0"/>
            </a:p>
          </p:txBody>
        </p:sp>
      </p:grpSp>
      <p:pic>
        <p:nvPicPr>
          <p:cNvPr id="48" name="Google Shape;285;p18">
            <a:extLst>
              <a:ext uri="{FF2B5EF4-FFF2-40B4-BE49-F238E27FC236}">
                <a16:creationId xmlns:a16="http://schemas.microsoft.com/office/drawing/2014/main" id="{238D5254-E2F6-4FA8-8D54-C562A7BEC13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7994588" y="4968863"/>
            <a:ext cx="258746" cy="9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68;p18">
            <a:extLst>
              <a:ext uri="{FF2B5EF4-FFF2-40B4-BE49-F238E27FC236}">
                <a16:creationId xmlns:a16="http://schemas.microsoft.com/office/drawing/2014/main" id="{0164C152-94B2-493D-ACC9-5CDB0569260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V="1">
            <a:off x="4554894" y="3510715"/>
            <a:ext cx="231567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68;p18">
            <a:extLst>
              <a:ext uri="{FF2B5EF4-FFF2-40B4-BE49-F238E27FC236}">
                <a16:creationId xmlns:a16="http://schemas.microsoft.com/office/drawing/2014/main" id="{B8182D58-7E67-42B1-8E7B-D641575383D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V="1">
            <a:off x="6686965" y="3421065"/>
            <a:ext cx="231567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275;p18">
            <a:extLst>
              <a:ext uri="{FF2B5EF4-FFF2-40B4-BE49-F238E27FC236}">
                <a16:creationId xmlns:a16="http://schemas.microsoft.com/office/drawing/2014/main" id="{994AF64D-B0FB-4FF7-9DAD-2BC1A08A80BE}"/>
              </a:ext>
            </a:extLst>
          </p:cNvPr>
          <p:cNvSpPr txBox="1"/>
          <p:nvPr/>
        </p:nvSpPr>
        <p:spPr>
          <a:xfrm>
            <a:off x="4604475" y="2562896"/>
            <a:ext cx="239205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 sz="1200" b="1" dirty="0"/>
          </a:p>
        </p:txBody>
      </p:sp>
      <p:sp>
        <p:nvSpPr>
          <p:cNvPr id="54" name="Google Shape;289;p18">
            <a:extLst>
              <a:ext uri="{FF2B5EF4-FFF2-40B4-BE49-F238E27FC236}">
                <a16:creationId xmlns:a16="http://schemas.microsoft.com/office/drawing/2014/main" id="{7020DA17-E484-490B-B2BD-5FA9941A9610}"/>
              </a:ext>
            </a:extLst>
          </p:cNvPr>
          <p:cNvSpPr/>
          <p:nvPr/>
        </p:nvSpPr>
        <p:spPr>
          <a:xfrm rot="5400000">
            <a:off x="9255616" y="2226872"/>
            <a:ext cx="1802277" cy="2474327"/>
          </a:xfrm>
          <a:prstGeom prst="homePlate">
            <a:avLst>
              <a:gd name="adj" fmla="val 29538"/>
            </a:avLst>
          </a:prstGeom>
          <a:solidFill>
            <a:srgbClr val="FFFFFF"/>
          </a:solidFill>
          <a:ln>
            <a:noFill/>
          </a:ln>
        </p:spPr>
      </p:sp>
      <p:grpSp>
        <p:nvGrpSpPr>
          <p:cNvPr id="56" name="Google Shape;291;p18">
            <a:extLst>
              <a:ext uri="{FF2B5EF4-FFF2-40B4-BE49-F238E27FC236}">
                <a16:creationId xmlns:a16="http://schemas.microsoft.com/office/drawing/2014/main" id="{E519E3AB-168F-45DA-BCAA-CA5845B27F29}"/>
              </a:ext>
            </a:extLst>
          </p:cNvPr>
          <p:cNvGrpSpPr/>
          <p:nvPr/>
        </p:nvGrpSpPr>
        <p:grpSpPr>
          <a:xfrm>
            <a:off x="9244481" y="3110104"/>
            <a:ext cx="1907446" cy="635379"/>
            <a:chOff x="0" y="0"/>
            <a:chExt cx="2828037" cy="1027574"/>
          </a:xfrm>
        </p:grpSpPr>
        <p:sp>
          <p:nvSpPr>
            <p:cNvPr id="57" name="Google Shape;292;p18">
              <a:extLst>
                <a:ext uri="{FF2B5EF4-FFF2-40B4-BE49-F238E27FC236}">
                  <a16:creationId xmlns:a16="http://schemas.microsoft.com/office/drawing/2014/main" id="{45D769D7-98EC-4187-9E7D-3ADD70E0BD45}"/>
                </a:ext>
              </a:extLst>
            </p:cNvPr>
            <p:cNvSpPr/>
            <p:nvPr/>
          </p:nvSpPr>
          <p:spPr>
            <a:xfrm>
              <a:off x="0" y="0"/>
              <a:ext cx="2828037" cy="1027574"/>
            </a:xfrm>
            <a:prstGeom prst="rect">
              <a:avLst/>
            </a:pr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3;p18">
              <a:extLst>
                <a:ext uri="{FF2B5EF4-FFF2-40B4-BE49-F238E27FC236}">
                  <a16:creationId xmlns:a16="http://schemas.microsoft.com/office/drawing/2014/main" id="{21F69017-7808-4AD6-8A33-101DA5E74217}"/>
                </a:ext>
              </a:extLst>
            </p:cNvPr>
            <p:cNvSpPr txBox="1"/>
            <p:nvPr/>
          </p:nvSpPr>
          <p:spPr>
            <a:xfrm>
              <a:off x="0" y="149381"/>
              <a:ext cx="2828037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Pre-Trained Model</a:t>
              </a:r>
              <a:endParaRPr sz="1200" dirty="0"/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(MobileNetV2)</a:t>
              </a:r>
              <a:endParaRPr sz="1200" dirty="0"/>
            </a:p>
          </p:txBody>
        </p:sp>
      </p:grpSp>
      <p:sp>
        <p:nvSpPr>
          <p:cNvPr id="59" name="Google Shape;294;p18">
            <a:extLst>
              <a:ext uri="{FF2B5EF4-FFF2-40B4-BE49-F238E27FC236}">
                <a16:creationId xmlns:a16="http://schemas.microsoft.com/office/drawing/2014/main" id="{BAC35593-E80B-4C96-8629-6583433D32F3}"/>
              </a:ext>
            </a:extLst>
          </p:cNvPr>
          <p:cNvSpPr txBox="1"/>
          <p:nvPr/>
        </p:nvSpPr>
        <p:spPr>
          <a:xfrm>
            <a:off x="8972591" y="2646104"/>
            <a:ext cx="245122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b="1" dirty="0"/>
          </a:p>
        </p:txBody>
      </p:sp>
      <p:sp>
        <p:nvSpPr>
          <p:cNvPr id="86" name="Google Shape;299;p18">
            <a:extLst>
              <a:ext uri="{FF2B5EF4-FFF2-40B4-BE49-F238E27FC236}">
                <a16:creationId xmlns:a16="http://schemas.microsoft.com/office/drawing/2014/main" id="{668EDD96-81C8-407E-A929-C8398B30AF92}"/>
              </a:ext>
            </a:extLst>
          </p:cNvPr>
          <p:cNvSpPr/>
          <p:nvPr/>
        </p:nvSpPr>
        <p:spPr>
          <a:xfrm rot="10800000">
            <a:off x="4519678" y="4681228"/>
            <a:ext cx="6775050" cy="1718245"/>
          </a:xfrm>
          <a:prstGeom prst="homePlate">
            <a:avLst>
              <a:gd name="adj" fmla="val 17612"/>
            </a:avLst>
          </a:prstGeom>
          <a:solidFill>
            <a:srgbClr val="FFFFFF"/>
          </a:solidFill>
          <a:ln>
            <a:noFill/>
          </a:ln>
        </p:spPr>
      </p:sp>
      <p:grpSp>
        <p:nvGrpSpPr>
          <p:cNvPr id="87" name="Google Shape;301;p18">
            <a:extLst>
              <a:ext uri="{FF2B5EF4-FFF2-40B4-BE49-F238E27FC236}">
                <a16:creationId xmlns:a16="http://schemas.microsoft.com/office/drawing/2014/main" id="{E0B2D634-5BE3-4319-8980-E37DFA8A1486}"/>
              </a:ext>
            </a:extLst>
          </p:cNvPr>
          <p:cNvGrpSpPr/>
          <p:nvPr/>
        </p:nvGrpSpPr>
        <p:grpSpPr>
          <a:xfrm>
            <a:off x="9761745" y="5258783"/>
            <a:ext cx="1350478" cy="559106"/>
            <a:chOff x="0" y="0"/>
            <a:chExt cx="2513461" cy="913272"/>
          </a:xfrm>
        </p:grpSpPr>
        <p:sp>
          <p:nvSpPr>
            <p:cNvPr id="88" name="Google Shape;302;p18">
              <a:extLst>
                <a:ext uri="{FF2B5EF4-FFF2-40B4-BE49-F238E27FC236}">
                  <a16:creationId xmlns:a16="http://schemas.microsoft.com/office/drawing/2014/main" id="{659B6F88-7313-4693-BBE6-CEBC70B94C03}"/>
                </a:ext>
              </a:extLst>
            </p:cNvPr>
            <p:cNvSpPr/>
            <p:nvPr/>
          </p:nvSpPr>
          <p:spPr>
            <a:xfrm>
              <a:off x="0" y="0"/>
              <a:ext cx="2513461" cy="913272"/>
            </a:xfrm>
            <a:prstGeom prst="rect">
              <a:avLst/>
            </a:pr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03;p18">
              <a:extLst>
                <a:ext uri="{FF2B5EF4-FFF2-40B4-BE49-F238E27FC236}">
                  <a16:creationId xmlns:a16="http://schemas.microsoft.com/office/drawing/2014/main" id="{54C81970-1375-4A72-98DE-DD4548063FA3}"/>
                </a:ext>
              </a:extLst>
            </p:cNvPr>
            <p:cNvSpPr txBox="1"/>
            <p:nvPr/>
          </p:nvSpPr>
          <p:spPr>
            <a:xfrm>
              <a:off x="0" y="136993"/>
              <a:ext cx="2513461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Modify Classifier</a:t>
              </a:r>
              <a:endParaRPr sz="12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(Neural Network)</a:t>
              </a:r>
              <a:endParaRPr sz="1200" dirty="0"/>
            </a:p>
          </p:txBody>
        </p:sp>
      </p:grpSp>
      <p:grpSp>
        <p:nvGrpSpPr>
          <p:cNvPr id="90" name="Google Shape;304;p18">
            <a:extLst>
              <a:ext uri="{FF2B5EF4-FFF2-40B4-BE49-F238E27FC236}">
                <a16:creationId xmlns:a16="http://schemas.microsoft.com/office/drawing/2014/main" id="{91967A1D-1592-4A00-8172-84B585CA0FAC}"/>
              </a:ext>
            </a:extLst>
          </p:cNvPr>
          <p:cNvGrpSpPr/>
          <p:nvPr/>
        </p:nvGrpSpPr>
        <p:grpSpPr>
          <a:xfrm>
            <a:off x="7834922" y="5191290"/>
            <a:ext cx="1598331" cy="777351"/>
            <a:chOff x="0" y="0"/>
            <a:chExt cx="2646894" cy="1819442"/>
          </a:xfrm>
        </p:grpSpPr>
        <p:sp>
          <p:nvSpPr>
            <p:cNvPr id="91" name="Google Shape;305;p18">
              <a:extLst>
                <a:ext uri="{FF2B5EF4-FFF2-40B4-BE49-F238E27FC236}">
                  <a16:creationId xmlns:a16="http://schemas.microsoft.com/office/drawing/2014/main" id="{738247C3-DB6E-4369-BBAD-12779CC9768C}"/>
                </a:ext>
              </a:extLst>
            </p:cNvPr>
            <p:cNvSpPr/>
            <p:nvPr/>
          </p:nvSpPr>
          <p:spPr>
            <a:xfrm>
              <a:off x="0" y="0"/>
              <a:ext cx="2646894" cy="1819442"/>
            </a:xfrm>
            <a:prstGeom prst="rect">
              <a:avLst/>
            </a:pr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06;p18">
              <a:extLst>
                <a:ext uri="{FF2B5EF4-FFF2-40B4-BE49-F238E27FC236}">
                  <a16:creationId xmlns:a16="http://schemas.microsoft.com/office/drawing/2014/main" id="{79AE39F9-7316-47B4-9D97-E6A92D42285A}"/>
                </a:ext>
              </a:extLst>
            </p:cNvPr>
            <p:cNvSpPr txBox="1"/>
            <p:nvPr/>
          </p:nvSpPr>
          <p:spPr>
            <a:xfrm>
              <a:off x="127316" y="262862"/>
              <a:ext cx="2513461" cy="133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Using 3 types of Optimizers:</a:t>
              </a:r>
              <a:endParaRPr sz="1050" dirty="0"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- ADAM</a:t>
              </a:r>
              <a:endParaRPr sz="1050" dirty="0"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- SGD</a:t>
              </a:r>
              <a:endParaRPr sz="1050" dirty="0"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- RMSprop</a:t>
              </a:r>
              <a:endParaRPr sz="1050" dirty="0"/>
            </a:p>
          </p:txBody>
        </p:sp>
      </p:grpSp>
      <p:sp>
        <p:nvSpPr>
          <p:cNvPr id="93" name="Google Shape;307;p18">
            <a:extLst>
              <a:ext uri="{FF2B5EF4-FFF2-40B4-BE49-F238E27FC236}">
                <a16:creationId xmlns:a16="http://schemas.microsoft.com/office/drawing/2014/main" id="{29700E65-2A0D-4D33-925B-E14644CF1556}"/>
              </a:ext>
            </a:extLst>
          </p:cNvPr>
          <p:cNvSpPr/>
          <p:nvPr/>
        </p:nvSpPr>
        <p:spPr>
          <a:xfrm>
            <a:off x="6260578" y="5267635"/>
            <a:ext cx="1320508" cy="480860"/>
          </a:xfrm>
          <a:prstGeom prst="rect">
            <a:avLst/>
          </a:prstGeom>
          <a:solidFill>
            <a:srgbClr val="FFDE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308;p18">
            <a:extLst>
              <a:ext uri="{FF2B5EF4-FFF2-40B4-BE49-F238E27FC236}">
                <a16:creationId xmlns:a16="http://schemas.microsoft.com/office/drawing/2014/main" id="{6C5D66EA-E270-4ECF-8676-919A06B324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74805" y="5172349"/>
            <a:ext cx="1188745" cy="86077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310;p18">
            <a:extLst>
              <a:ext uri="{FF2B5EF4-FFF2-40B4-BE49-F238E27FC236}">
                <a16:creationId xmlns:a16="http://schemas.microsoft.com/office/drawing/2014/main" id="{E905C8ED-1842-4189-8156-F7E287FAD9D9}"/>
              </a:ext>
            </a:extLst>
          </p:cNvPr>
          <p:cNvSpPr txBox="1"/>
          <p:nvPr/>
        </p:nvSpPr>
        <p:spPr>
          <a:xfrm>
            <a:off x="6277609" y="5363149"/>
            <a:ext cx="13149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Fine Tuning with Learning Rate</a:t>
            </a:r>
            <a:endParaRPr sz="1100" dirty="0"/>
          </a:p>
        </p:txBody>
      </p:sp>
      <p:sp>
        <p:nvSpPr>
          <p:cNvPr id="97" name="Google Shape;311;p18">
            <a:extLst>
              <a:ext uri="{FF2B5EF4-FFF2-40B4-BE49-F238E27FC236}">
                <a16:creationId xmlns:a16="http://schemas.microsoft.com/office/drawing/2014/main" id="{C82DE75E-8888-4BA8-AD96-399B9E4DADB3}"/>
              </a:ext>
            </a:extLst>
          </p:cNvPr>
          <p:cNvSpPr txBox="1"/>
          <p:nvPr/>
        </p:nvSpPr>
        <p:spPr>
          <a:xfrm>
            <a:off x="4937890" y="5479335"/>
            <a:ext cx="10330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endParaRPr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200" dirty="0"/>
          </a:p>
        </p:txBody>
      </p:sp>
      <p:sp>
        <p:nvSpPr>
          <p:cNvPr id="98" name="Google Shape;312;p18">
            <a:extLst>
              <a:ext uri="{FF2B5EF4-FFF2-40B4-BE49-F238E27FC236}">
                <a16:creationId xmlns:a16="http://schemas.microsoft.com/office/drawing/2014/main" id="{C82426D3-677B-4053-9384-AA9B41D829AD}"/>
              </a:ext>
            </a:extLst>
          </p:cNvPr>
          <p:cNvSpPr txBox="1"/>
          <p:nvPr/>
        </p:nvSpPr>
        <p:spPr>
          <a:xfrm>
            <a:off x="7065900" y="4644570"/>
            <a:ext cx="1691803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Klasifikasi</a:t>
            </a:r>
            <a:endParaRPr b="1" dirty="0"/>
          </a:p>
        </p:txBody>
      </p:sp>
      <p:pic>
        <p:nvPicPr>
          <p:cNvPr id="100" name="Google Shape;314;p18">
            <a:extLst>
              <a:ext uri="{FF2B5EF4-FFF2-40B4-BE49-F238E27FC236}">
                <a16:creationId xmlns:a16="http://schemas.microsoft.com/office/drawing/2014/main" id="{5C67A179-FA99-4279-AA3D-E743DADEFDC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6063549" y="5517037"/>
            <a:ext cx="149803" cy="109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314;p18">
            <a:extLst>
              <a:ext uri="{FF2B5EF4-FFF2-40B4-BE49-F238E27FC236}">
                <a16:creationId xmlns:a16="http://schemas.microsoft.com/office/drawing/2014/main" id="{9E63C458-910E-4A7D-A4CF-400FDE46D83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7628311" y="5504164"/>
            <a:ext cx="149803" cy="109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314;p18">
            <a:extLst>
              <a:ext uri="{FF2B5EF4-FFF2-40B4-BE49-F238E27FC236}">
                <a16:creationId xmlns:a16="http://schemas.microsoft.com/office/drawing/2014/main" id="{C3C75AC8-EF65-4AB4-83A8-D2C9F1B8B4B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 flipV="1">
            <a:off x="9507910" y="5507412"/>
            <a:ext cx="179178" cy="11909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296;p18">
            <a:extLst>
              <a:ext uri="{FF2B5EF4-FFF2-40B4-BE49-F238E27FC236}">
                <a16:creationId xmlns:a16="http://schemas.microsoft.com/office/drawing/2014/main" id="{87C11C56-0C1B-463F-9B29-EEE04C9A7AC3}"/>
              </a:ext>
            </a:extLst>
          </p:cNvPr>
          <p:cNvSpPr/>
          <p:nvPr/>
        </p:nvSpPr>
        <p:spPr>
          <a:xfrm>
            <a:off x="259960" y="4665028"/>
            <a:ext cx="3886287" cy="1718246"/>
          </a:xfrm>
          <a:custGeom>
            <a:avLst/>
            <a:gdLst/>
            <a:ahLst/>
            <a:cxnLst/>
            <a:rect l="l" t="t" r="r" b="b"/>
            <a:pathLst>
              <a:path w="733528" h="508555" extrusionOk="0">
                <a:moveTo>
                  <a:pt x="0" y="0"/>
                </a:moveTo>
                <a:lnTo>
                  <a:pt x="733528" y="0"/>
                </a:lnTo>
                <a:lnTo>
                  <a:pt x="733528" y="508555"/>
                </a:lnTo>
                <a:lnTo>
                  <a:pt x="0" y="5085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106" name="Google Shape;315;p18">
            <a:extLst>
              <a:ext uri="{FF2B5EF4-FFF2-40B4-BE49-F238E27FC236}">
                <a16:creationId xmlns:a16="http://schemas.microsoft.com/office/drawing/2014/main" id="{032B5F27-0D5A-42BD-9279-D67DCB06DD09}"/>
              </a:ext>
            </a:extLst>
          </p:cNvPr>
          <p:cNvGrpSpPr/>
          <p:nvPr/>
        </p:nvGrpSpPr>
        <p:grpSpPr>
          <a:xfrm>
            <a:off x="2615205" y="5254613"/>
            <a:ext cx="1402058" cy="449444"/>
            <a:chOff x="0" y="0"/>
            <a:chExt cx="3204923" cy="764687"/>
          </a:xfrm>
        </p:grpSpPr>
        <p:sp>
          <p:nvSpPr>
            <p:cNvPr id="107" name="Google Shape;316;p18">
              <a:extLst>
                <a:ext uri="{FF2B5EF4-FFF2-40B4-BE49-F238E27FC236}">
                  <a16:creationId xmlns:a16="http://schemas.microsoft.com/office/drawing/2014/main" id="{3E6CA23A-C4F2-4320-9E4C-958DD7DA1CC0}"/>
                </a:ext>
              </a:extLst>
            </p:cNvPr>
            <p:cNvSpPr/>
            <p:nvPr/>
          </p:nvSpPr>
          <p:spPr>
            <a:xfrm>
              <a:off x="0" y="0"/>
              <a:ext cx="3204923" cy="764687"/>
            </a:xfrm>
            <a:prstGeom prst="rect">
              <a:avLst/>
            </a:pr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08" name="Google Shape;317;p18">
              <a:extLst>
                <a:ext uri="{FF2B5EF4-FFF2-40B4-BE49-F238E27FC236}">
                  <a16:creationId xmlns:a16="http://schemas.microsoft.com/office/drawing/2014/main" id="{35F30E74-53BA-463B-9DA1-3A96C7862415}"/>
                </a:ext>
              </a:extLst>
            </p:cNvPr>
            <p:cNvSpPr txBox="1"/>
            <p:nvPr/>
          </p:nvSpPr>
          <p:spPr>
            <a:xfrm>
              <a:off x="0" y="166112"/>
              <a:ext cx="3204923" cy="314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Accuracy &amp; Loss Plot</a:t>
              </a:r>
              <a:endParaRPr sz="1200" dirty="0"/>
            </a:p>
          </p:txBody>
        </p:sp>
      </p:grpSp>
      <p:grpSp>
        <p:nvGrpSpPr>
          <p:cNvPr id="109" name="Google Shape;318;p18">
            <a:extLst>
              <a:ext uri="{FF2B5EF4-FFF2-40B4-BE49-F238E27FC236}">
                <a16:creationId xmlns:a16="http://schemas.microsoft.com/office/drawing/2014/main" id="{4340995A-A10A-4016-81B3-900B6CA4D033}"/>
              </a:ext>
            </a:extLst>
          </p:cNvPr>
          <p:cNvGrpSpPr/>
          <p:nvPr/>
        </p:nvGrpSpPr>
        <p:grpSpPr>
          <a:xfrm>
            <a:off x="394508" y="5197545"/>
            <a:ext cx="1791972" cy="638984"/>
            <a:chOff x="0" y="0"/>
            <a:chExt cx="3204923" cy="1564346"/>
          </a:xfrm>
        </p:grpSpPr>
        <p:sp>
          <p:nvSpPr>
            <p:cNvPr id="110" name="Google Shape;319;p18">
              <a:extLst>
                <a:ext uri="{FF2B5EF4-FFF2-40B4-BE49-F238E27FC236}">
                  <a16:creationId xmlns:a16="http://schemas.microsoft.com/office/drawing/2014/main" id="{F6FFB88E-52FA-4FB4-872E-5B592666CDE2}"/>
                </a:ext>
              </a:extLst>
            </p:cNvPr>
            <p:cNvSpPr/>
            <p:nvPr/>
          </p:nvSpPr>
          <p:spPr>
            <a:xfrm>
              <a:off x="0" y="0"/>
              <a:ext cx="3204923" cy="1564346"/>
            </a:xfrm>
            <a:prstGeom prst="rect">
              <a:avLst/>
            </a:pr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1" name="Google Shape;320;p18">
              <a:extLst>
                <a:ext uri="{FF2B5EF4-FFF2-40B4-BE49-F238E27FC236}">
                  <a16:creationId xmlns:a16="http://schemas.microsoft.com/office/drawing/2014/main" id="{49907C46-641D-431F-A91B-55CE0186233C}"/>
                </a:ext>
              </a:extLst>
            </p:cNvPr>
            <p:cNvSpPr txBox="1"/>
            <p:nvPr/>
          </p:nvSpPr>
          <p:spPr>
            <a:xfrm>
              <a:off x="0" y="166112"/>
              <a:ext cx="3204923" cy="773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 dirty="0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Accuracy, Recall/Sensitivity, and Precision</a:t>
              </a:r>
              <a:endParaRPr sz="1200" dirty="0"/>
            </a:p>
          </p:txBody>
        </p:sp>
      </p:grpSp>
      <p:pic>
        <p:nvPicPr>
          <p:cNvPr id="112" name="Google Shape;321;p18">
            <a:extLst>
              <a:ext uri="{FF2B5EF4-FFF2-40B4-BE49-F238E27FC236}">
                <a16:creationId xmlns:a16="http://schemas.microsoft.com/office/drawing/2014/main" id="{02B09710-4DC9-4676-A9C4-C7E50B6D7A6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0800000">
            <a:off x="2290374" y="5440773"/>
            <a:ext cx="247899" cy="11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322;p18">
            <a:extLst>
              <a:ext uri="{FF2B5EF4-FFF2-40B4-BE49-F238E27FC236}">
                <a16:creationId xmlns:a16="http://schemas.microsoft.com/office/drawing/2014/main" id="{76F8287B-4064-493F-871F-B8D935D513D0}"/>
              </a:ext>
            </a:extLst>
          </p:cNvPr>
          <p:cNvSpPr txBox="1"/>
          <p:nvPr/>
        </p:nvSpPr>
        <p:spPr>
          <a:xfrm>
            <a:off x="1213163" y="4633011"/>
            <a:ext cx="2103071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n standing on top of mountain beside cairn stones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Circular flowchart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22819" y="63170"/>
            <a:ext cx="1123795" cy="1123795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876151" y="1186965"/>
            <a:ext cx="64171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Data Collection</a:t>
            </a:r>
            <a:endParaRPr lang="en-LT" sz="6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oogle Shape;353;p19">
            <a:extLst>
              <a:ext uri="{FF2B5EF4-FFF2-40B4-BE49-F238E27FC236}">
                <a16:creationId xmlns:a16="http://schemas.microsoft.com/office/drawing/2014/main" id="{B676BCC7-4F71-4A7D-911E-EF5E4A9C917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3139" r="14216"/>
          <a:stretch/>
        </p:blipFill>
        <p:spPr>
          <a:xfrm>
            <a:off x="2988009" y="3258177"/>
            <a:ext cx="2744877" cy="26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54;p19">
            <a:extLst>
              <a:ext uri="{FF2B5EF4-FFF2-40B4-BE49-F238E27FC236}">
                <a16:creationId xmlns:a16="http://schemas.microsoft.com/office/drawing/2014/main" id="{2EF624C9-E1E7-4C2E-8510-AB16D41BE5B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0802" r="25175"/>
          <a:stretch/>
        </p:blipFill>
        <p:spPr>
          <a:xfrm>
            <a:off x="6288697" y="2999927"/>
            <a:ext cx="2466762" cy="2867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13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n standing on top of mountain beside cairn stones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Circular flowchart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92355" y="87315"/>
            <a:ext cx="1007290" cy="10072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203167" y="1057661"/>
            <a:ext cx="57631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Data Preprocessing</a:t>
            </a:r>
            <a:endParaRPr lang="en-LT" sz="4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80E1EAB-8226-45A6-8041-F0062EA6BA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59" r="8084" b="22559"/>
          <a:stretch/>
        </p:blipFill>
        <p:spPr>
          <a:xfrm>
            <a:off x="1830933" y="1888658"/>
            <a:ext cx="8225507" cy="47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5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591</Words>
  <Application>Microsoft Office PowerPoint</Application>
  <PresentationFormat>Widescreen</PresentationFormat>
  <Paragraphs>108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Libre Franklin</vt:lpstr>
      <vt:lpstr>Libre Franklin Medium</vt:lpstr>
      <vt:lpstr>Raleway</vt:lpstr>
      <vt:lpstr>Raleway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Rizky Amalia</cp:lastModifiedBy>
  <cp:revision>8</cp:revision>
  <dcterms:created xsi:type="dcterms:W3CDTF">2020-12-19T18:59:10Z</dcterms:created>
  <dcterms:modified xsi:type="dcterms:W3CDTF">2022-09-19T02:49:17Z</dcterms:modified>
</cp:coreProperties>
</file>